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9" r:id="rId5"/>
    <p:sldId id="261" r:id="rId6"/>
    <p:sldId id="265" r:id="rId7"/>
    <p:sldId id="266" r:id="rId8"/>
    <p:sldId id="292" r:id="rId9"/>
    <p:sldId id="267" r:id="rId10"/>
    <p:sldId id="260" r:id="rId11"/>
    <p:sldId id="268" r:id="rId12"/>
    <p:sldId id="270" r:id="rId13"/>
    <p:sldId id="271" r:id="rId14"/>
    <p:sldId id="258" r:id="rId15"/>
    <p:sldId id="272" r:id="rId16"/>
    <p:sldId id="274" r:id="rId17"/>
    <p:sldId id="275" r:id="rId18"/>
    <p:sldId id="259" r:id="rId19"/>
    <p:sldId id="282" r:id="rId20"/>
    <p:sldId id="276" r:id="rId21"/>
    <p:sldId id="285" r:id="rId22"/>
    <p:sldId id="262" r:id="rId23"/>
    <p:sldId id="277" r:id="rId24"/>
    <p:sldId id="278" r:id="rId25"/>
    <p:sldId id="279" r:id="rId26"/>
    <p:sldId id="280" r:id="rId27"/>
    <p:sldId id="281" r:id="rId28"/>
    <p:sldId id="283" r:id="rId29"/>
    <p:sldId id="284" r:id="rId30"/>
    <p:sldId id="289" r:id="rId31"/>
    <p:sldId id="290" r:id="rId32"/>
    <p:sldId id="291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934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562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634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468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926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02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930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639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452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644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40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88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3565" cy="689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60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2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CD8C1C4-839C-B437-DD28-17AE4F24996F}"/>
              </a:ext>
            </a:extLst>
          </p:cNvPr>
          <p:cNvSpPr/>
          <p:nvPr/>
        </p:nvSpPr>
        <p:spPr>
          <a:xfrm>
            <a:off x="801858" y="1600200"/>
            <a:ext cx="723079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Отже, хто в Христі, той нове творіння; давнє минуло, - ось постало все нове! 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just"/>
            <a:endParaRPr lang="ru-RU" sz="3200" b="1" i="1" spc="-3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sz="20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 Кор. 5:17). </a:t>
            </a:r>
            <a:endParaRPr lang="ru-RU" sz="2000" b="1" i="1" spc="-30" dirty="0">
              <a:solidFill>
                <a:srgbClr val="002060"/>
              </a:solidFill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spc="-30" dirty="0"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884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4905043-ACD5-B58E-CC2C-680E934D0BB9}"/>
              </a:ext>
            </a:extLst>
          </p:cNvPr>
          <p:cNvSpPr/>
          <p:nvPr/>
        </p:nvSpPr>
        <p:spPr>
          <a:xfrm>
            <a:off x="763910" y="1535567"/>
            <a:ext cx="748401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uk-UA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обріже Господь, Бог твій, серце твоє та серце насіння твого, щоб ти любив Господа, Бога свого, усім своїм серцем та всією душею своєю, щоб жити тобі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just"/>
            <a:endParaRPr lang="ru-RU" sz="3200" b="1" i="1" spc="-3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sz="24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4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uk-UA" sz="24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</a:t>
            </a:r>
            <a:r>
              <a:rPr lang="ru-RU" sz="24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30:6). </a:t>
            </a:r>
          </a:p>
          <a:p>
            <a:r>
              <a:rPr lang="ru-RU" sz="2400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spc="-30" dirty="0"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353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301B78B-A832-1C2F-8EDF-43BAC1A6B151}"/>
              </a:ext>
            </a:extLst>
          </p:cNvPr>
          <p:cNvSpPr/>
          <p:nvPr/>
        </p:nvSpPr>
        <p:spPr>
          <a:xfrm>
            <a:off x="956604" y="1702191"/>
            <a:ext cx="66821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Кажу: живіть духом, і не чинитимете пожадань тіла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endParaRPr lang="ru-RU" sz="3200" b="1" i="1" spc="-3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 </a:t>
            </a:r>
            <a:r>
              <a:rPr lang="ru-RU" sz="24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(Гал. 5:16). </a:t>
            </a:r>
          </a:p>
          <a:p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b="1" i="1" spc="-3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52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41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7ADAA5D-4A9F-2C7C-5190-D5B8D7CCE9AF}"/>
              </a:ext>
            </a:extLst>
          </p:cNvPr>
          <p:cNvSpPr/>
          <p:nvPr/>
        </p:nvSpPr>
        <p:spPr>
          <a:xfrm>
            <a:off x="1055077" y="1503065"/>
            <a:ext cx="728706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uk-UA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 Я знаю ті думки, які думаю про вас, говорить Господь, думки спокою, а не на зло, щоб дати вам будучність та надію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</a:p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(</a:t>
            </a:r>
            <a:r>
              <a:rPr lang="uk-UA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Єрем.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29:11).</a:t>
            </a:r>
          </a:p>
        </p:txBody>
      </p:sp>
    </p:spTree>
    <p:extLst>
      <p:ext uri="{BB962C8B-B14F-4D97-AF65-F5344CB8AC3E}">
        <p14:creationId xmlns:p14="http://schemas.microsoft.com/office/powerpoint/2010/main" val="1968531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FB6CEE1-1567-538F-1F38-02ADA1EFBACA}"/>
              </a:ext>
            </a:extLst>
          </p:cNvPr>
          <p:cNvSpPr/>
          <p:nvPr/>
        </p:nvSpPr>
        <p:spPr>
          <a:xfrm>
            <a:off x="956603" y="1122364"/>
            <a:ext cx="754028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«Коли переходитимеш через води, Я буду з тобою, а через річки не затоплять тебе, коли будеш огонь переходити, не попечешся, і не буде палити тебе його полум'я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(</a:t>
            </a:r>
            <a:r>
              <a:rPr lang="uk-UA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Ісаї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43:2).</a:t>
            </a:r>
          </a:p>
          <a:p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187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25CAB45-08D3-BB38-9FE1-D43F9B3A5D71}"/>
              </a:ext>
            </a:extLst>
          </p:cNvPr>
          <p:cNvSpPr/>
          <p:nvPr/>
        </p:nvSpPr>
        <p:spPr>
          <a:xfrm>
            <a:off x="1392701" y="1406769"/>
            <a:ext cx="714638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32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Тому приступаймо сміливо до престолу благодаті, щоб одержати милість і знайти благодать для своєчасної допомоги</a:t>
            </a:r>
            <a:r>
              <a:rPr lang="ru-RU" sz="32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3200" b="1" i="1" spc="-3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b="1" i="1" spc="-3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ru-RU" sz="32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0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ru-RU" sz="20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</a:t>
            </a:r>
            <a:r>
              <a:rPr lang="ru-RU" sz="20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4:16). </a:t>
            </a:r>
          </a:p>
          <a:p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spc="-30" dirty="0"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152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36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B66CB96-8D2B-CF16-5F6F-98101FE10C4F}"/>
              </a:ext>
            </a:extLst>
          </p:cNvPr>
          <p:cNvSpPr/>
          <p:nvPr/>
        </p:nvSpPr>
        <p:spPr>
          <a:xfrm>
            <a:off x="1195754" y="1364566"/>
            <a:ext cx="67524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Дякуйте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Господу,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добрий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навіки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милосердя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(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Псал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106:1).</a:t>
            </a:r>
          </a:p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7707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39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8138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2B79C4D-D2A0-7A20-F143-C2250311F64B}"/>
              </a:ext>
            </a:extLst>
          </p:cNvPr>
          <p:cNvSpPr/>
          <p:nvPr/>
        </p:nvSpPr>
        <p:spPr>
          <a:xfrm>
            <a:off x="842801" y="359125"/>
            <a:ext cx="7462086" cy="4070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 хто Бог, окрім Господа? І хто скеля, крім нашого Бога? Бог сильне моє пристановище, і дорогу мою Непорочний вивідував. Він чинить ноги мої, як оленячі, і ставить мене на висотах моїх, Мої руки навчає до бою, і на рамена мої лука мідяного напинає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700"/>
              </a:lnSpc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(2 </a:t>
            </a:r>
            <a:r>
              <a:rPr lang="uk-UA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Сам.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</a:t>
            </a:r>
            <a:r>
              <a:rPr lang="uk-UA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32-35).</a:t>
            </a:r>
            <a:endParaRPr lang="ru-RU" sz="2000" b="1" i="1" u="none" strike="noStrike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4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1178B15-6F8F-4FFC-CCEA-AFD630FF1DD2}"/>
              </a:ext>
            </a:extLst>
          </p:cNvPr>
          <p:cNvSpPr/>
          <p:nvPr/>
        </p:nvSpPr>
        <p:spPr>
          <a:xfrm>
            <a:off x="787792" y="1511024"/>
            <a:ext cx="6921304" cy="2777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«Живий Господь, і благословенна будь, Скеле моя, і нехай піднесеться Бог скелі спасіння мого!» 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</a:pP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</a:pP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                  (</a:t>
            </a:r>
            <a:r>
              <a:rPr lang="uk-UA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Сам.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22:47).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9451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77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6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92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64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50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0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007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87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06B0FF7-4275-1C24-8566-FF8989B68AF2}"/>
              </a:ext>
            </a:extLst>
          </p:cNvPr>
          <p:cNvSpPr/>
          <p:nvPr/>
        </p:nvSpPr>
        <p:spPr>
          <a:xfrm>
            <a:off x="572877" y="694063"/>
            <a:ext cx="753553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4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Після цього я почув наче гучний голос великого натовпу на небі. Вони говорили: Алилуя! Спасіння, слава і сила нашого Бога! Адже істинні й справедливі Його суди, тому що засудив велику розпусницю, яка зіпсувала землю своєю розпустою, і помстився за кров своїх рабів з її рук! І вдруге сказали: Алилуя! І її дим підіймається навіки-віків! І двадцять чотири старці та чотири істоти впали ниць і поклонилися Богові, Який сидить на престолі, проголошуючи: Амінь! Алилуя! І вийшов голос від престолу, що закликав: Хваліть нашого Бога, усі Його раби, і ті, хто боїться Його, малі й великі!»</a:t>
            </a:r>
            <a:endParaRPr lang="ru-RU" sz="2400" b="1" i="1" spc="-3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4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4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(Об’явл. </a:t>
            </a:r>
            <a:r>
              <a:rPr lang="ru-RU" sz="20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19:1-5</a:t>
            </a:r>
            <a:r>
              <a:rPr lang="ru-RU" sz="20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sz="24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83363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53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49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1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9B5F814-2A56-B43D-B835-DB2265DAE228}"/>
              </a:ext>
            </a:extLst>
          </p:cNvPr>
          <p:cNvSpPr/>
          <p:nvPr/>
        </p:nvSpPr>
        <p:spPr>
          <a:xfrm>
            <a:off x="506776" y="837282"/>
            <a:ext cx="806434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i="1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Вістка третього ангела – одне з найсерйозніших попереджень, записаних у Біблії. Саме її багато хто хотів би проігнорувати, однак вона відкриває доленосні духовні істини, які звернені до наших потаємних потреб і наближають нас до Ісуса. Апостол Іван пише: «А ще інший ангел, третій, слідував за ними, промовляючи гучним голосом: Якщо хтось поклоняється звірові та його образові та приймає знак на своє чоло або на свою руку, то питиме вино Божого гніву, вино нерозбавлене, змішане в чаші Його гніву, і буде покараний у вогні та сірці перед святими ангелами та перед Агнцем» (</a:t>
            </a:r>
            <a:r>
              <a:rPr lang="uk-UA" sz="24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Об'явл</a:t>
            </a:r>
            <a:r>
              <a:rPr lang="uk-UA" sz="2400" b="1" i="1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14:9, 10).</a:t>
            </a:r>
            <a:endParaRPr lang="ru-RU" sz="2400" b="1" i="1" spc="-3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endParaRPr lang="ru-RU" sz="2000" b="1" i="1" spc="-30" dirty="0">
              <a:solidFill>
                <a:srgbClr val="002060"/>
              </a:solidFill>
              <a:effectLst/>
              <a:latin typeface="Noto Sans" panose="020B05020405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04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48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0CC6D50-D3FC-FA97-E616-6D1377438FDA}"/>
              </a:ext>
            </a:extLst>
          </p:cNvPr>
          <p:cNvSpPr/>
          <p:nvPr/>
        </p:nvSpPr>
        <p:spPr>
          <a:xfrm>
            <a:off x="593730" y="1365513"/>
            <a:ext cx="783299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uk-UA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Господи, Ти мій Бог! Я буду Тебе величати, хвалитиму Ймення Твоє, бо Ти чудо вчинив, виконав давні приречення, </a:t>
            </a:r>
            <a:r>
              <a:rPr lang="uk-UA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певную</a:t>
            </a:r>
            <a:r>
              <a:rPr lang="uk-UA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правду!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(</a:t>
            </a:r>
            <a:r>
              <a:rPr lang="uk-UA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Ісаї 25:1).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835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D27D362-3E75-C8E5-DACC-4CD4C3388FB6}"/>
              </a:ext>
            </a:extLst>
          </p:cNvPr>
          <p:cNvSpPr/>
          <p:nvPr/>
        </p:nvSpPr>
        <p:spPr>
          <a:xfrm>
            <a:off x="885054" y="992377"/>
            <a:ext cx="739960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 	 </a:t>
            </a:r>
            <a:r>
              <a:rPr lang="uk-UA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 всі, хто надію на Тебе складають, хай </a:t>
            </a:r>
            <a:r>
              <a:rPr lang="uk-UA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тішаться</a:t>
            </a:r>
            <a:r>
              <a:rPr lang="uk-UA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будуть вічно співати вони, і Ти їх охорониш, і будуть радіти Тобою, хто любить Ім’я Твоє! Бо Ти, Господи, благословлятимеш праведного, милістю вкриєш його, як щитом!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(</a:t>
            </a:r>
            <a:r>
              <a:rPr lang="uk-UA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Псал</a:t>
            </a:r>
            <a:r>
              <a:rPr lang="uk-UA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5:12, 13).</a:t>
            </a:r>
            <a:endParaRPr lang="ru-RU" sz="2000" b="1" i="1" u="none" strike="noStrike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074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23347AC-198D-49C6-D205-D237141C5856}"/>
              </a:ext>
            </a:extLst>
          </p:cNvPr>
          <p:cNvSpPr/>
          <p:nvPr/>
        </p:nvSpPr>
        <p:spPr>
          <a:xfrm>
            <a:off x="1053947" y="1453305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 </a:t>
            </a:r>
            <a:r>
              <a:rPr lang="uk-UA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Свят, свят, свят Господь </a:t>
            </a:r>
            <a:r>
              <a:rPr lang="uk-UA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Саваот</a:t>
            </a:r>
            <a:r>
              <a:rPr lang="uk-UA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уся земля повна слави Його!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(</a:t>
            </a:r>
            <a:r>
              <a:rPr lang="uk-UA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Ісаї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6:3). </a:t>
            </a:r>
          </a:p>
        </p:txBody>
      </p:sp>
    </p:spTree>
    <p:extLst>
      <p:ext uri="{BB962C8B-B14F-4D97-AF65-F5344CB8AC3E}">
        <p14:creationId xmlns:p14="http://schemas.microsoft.com/office/powerpoint/2010/main" val="464340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D14CD95-6278-23CC-FFB6-70CA27EA6D74}"/>
              </a:ext>
            </a:extLst>
          </p:cNvPr>
          <p:cNvSpPr/>
          <p:nvPr/>
        </p:nvSpPr>
        <p:spPr>
          <a:xfrm>
            <a:off x="844062" y="1600200"/>
            <a:ext cx="739960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«…</a:t>
            </a:r>
            <a:r>
              <a:rPr lang="uk-UA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Непорочна дорога Його, слово Господнє очищене, щит Він для всіх, хто вдається до Нього!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(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uk-UA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Сам.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22:31).</a:t>
            </a:r>
          </a:p>
        </p:txBody>
      </p:sp>
    </p:spTree>
    <p:extLst>
      <p:ext uri="{BB962C8B-B14F-4D97-AF65-F5344CB8AC3E}">
        <p14:creationId xmlns:p14="http://schemas.microsoft.com/office/powerpoint/2010/main" val="6430270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423</Words>
  <Application>Microsoft Office PowerPoint</Application>
  <PresentationFormat>Widescreen</PresentationFormat>
  <Paragraphs>49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</vt:lpstr>
      <vt:lpstr>Calibri Light</vt:lpstr>
      <vt:lpstr>Noto Sans</vt:lpstr>
      <vt:lpstr>Noto Serif</vt:lpstr>
      <vt:lpstr>Times New Roman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Kasap</dc:creator>
  <cp:lastModifiedBy>Tetiana Rutkovska</cp:lastModifiedBy>
  <cp:revision>16</cp:revision>
  <dcterms:created xsi:type="dcterms:W3CDTF">2022-01-18T10:25:04Z</dcterms:created>
  <dcterms:modified xsi:type="dcterms:W3CDTF">2022-09-13T16:26:45Z</dcterms:modified>
</cp:coreProperties>
</file>