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9" r:id="rId5"/>
    <p:sldId id="270" r:id="rId6"/>
    <p:sldId id="292" r:id="rId7"/>
    <p:sldId id="291" r:id="rId8"/>
    <p:sldId id="261" r:id="rId9"/>
    <p:sldId id="265" r:id="rId10"/>
    <p:sldId id="266" r:id="rId11"/>
    <p:sldId id="267" r:id="rId12"/>
    <p:sldId id="260" r:id="rId13"/>
    <p:sldId id="268" r:id="rId14"/>
    <p:sldId id="271" r:id="rId15"/>
    <p:sldId id="272" r:id="rId16"/>
    <p:sldId id="258" r:id="rId17"/>
    <p:sldId id="274" r:id="rId18"/>
    <p:sldId id="275" r:id="rId19"/>
    <p:sldId id="276" r:id="rId20"/>
    <p:sldId id="259" r:id="rId21"/>
    <p:sldId id="277" r:id="rId22"/>
    <p:sldId id="278" r:id="rId23"/>
    <p:sldId id="279" r:id="rId24"/>
    <p:sldId id="262" r:id="rId25"/>
    <p:sldId id="280" r:id="rId26"/>
    <p:sldId id="281" r:id="rId27"/>
    <p:sldId id="282" r:id="rId28"/>
    <p:sldId id="283" r:id="rId29"/>
    <p:sldId id="284" r:id="rId30"/>
    <p:sldId id="285" r:id="rId31"/>
    <p:sldId id="29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FC6B75-9424-5D63-72D1-866F20CD861F}"/>
              </a:ext>
            </a:extLst>
          </p:cNvPr>
          <p:cNvSpPr/>
          <p:nvPr/>
        </p:nvSpPr>
        <p:spPr>
          <a:xfrm>
            <a:off x="661012" y="1122362"/>
            <a:ext cx="75906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«Тому,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сидить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престолі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Агнцеві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благословення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честь, слава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навіки-віків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5:13). </a:t>
            </a: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5CC1E9-B200-FCC7-0D57-D5359C4A048A}"/>
              </a:ext>
            </a:extLst>
          </p:cNvPr>
          <p:cNvSpPr/>
          <p:nvPr/>
        </p:nvSpPr>
        <p:spPr>
          <a:xfrm>
            <a:off x="627961" y="1122363"/>
            <a:ext cx="78550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знаки,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чуда! Царство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царство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панування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(Дан. 3:33).</a:t>
            </a:r>
          </a:p>
        </p:txBody>
      </p:sp>
    </p:spTree>
    <p:extLst>
      <p:ext uri="{BB962C8B-B14F-4D97-AF65-F5344CB8AC3E}">
        <p14:creationId xmlns:p14="http://schemas.microsoft.com/office/powerpoint/2010/main" val="643027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1EA515-E69D-11C3-7953-33EB2D54AEAB}"/>
              </a:ext>
            </a:extLst>
          </p:cNvPr>
          <p:cNvSpPr/>
          <p:nvPr/>
        </p:nvSpPr>
        <p:spPr>
          <a:xfrm>
            <a:off x="561860" y="1696598"/>
            <a:ext cx="78329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«Я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розп’ятий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разом з Христом. І живу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я, а Христос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живу в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 живу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вірою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Божого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Сина,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полюбив мене й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віддав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Себе за мене» 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(Гал. 2:19, 20). </a:t>
            </a:r>
          </a:p>
          <a:p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F79AC3-A4AE-5CEB-0CAB-93A4F2FC2E37}"/>
              </a:ext>
            </a:extLst>
          </p:cNvPr>
          <p:cNvSpPr/>
          <p:nvPr/>
        </p:nvSpPr>
        <p:spPr>
          <a:xfrm>
            <a:off x="672029" y="1751682"/>
            <a:ext cx="77668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«І дам вам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нового духа дам у ваше нутро, і 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викину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камінне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 дам вам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плоті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Єзек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36:26). </a:t>
            </a:r>
            <a:endParaRPr lang="ru-RU" sz="20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D9BF89-75B7-9D63-7F63-0F3CE428EC7E}"/>
              </a:ext>
            </a:extLst>
          </p:cNvPr>
          <p:cNvSpPr/>
          <p:nvPr/>
        </p:nvSpPr>
        <p:spPr>
          <a:xfrm>
            <a:off x="771181" y="1344057"/>
            <a:ext cx="724909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«І не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пристосовуйтеся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змінюйтеся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оновленням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розуму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пізнавали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Божа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воля: добре,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приємне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досконале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Римл</a:t>
            </a:r>
            <a:r>
              <a:rPr lang="ru-RU" sz="20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12:2).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D695CE1-96EF-DCFB-9B65-C09361B7AE12}"/>
              </a:ext>
            </a:extLst>
          </p:cNvPr>
          <p:cNvSpPr/>
          <p:nvPr/>
        </p:nvSpPr>
        <p:spPr>
          <a:xfrm>
            <a:off x="1101686" y="1388124"/>
            <a:ext cx="69957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бариться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Господь з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обітницею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зволікання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є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довготерпеливий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нас, не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бажаючи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хтось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загинув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прийшли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каяття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(2 Петра 3:9). </a:t>
            </a:r>
          </a:p>
          <a:p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EA3933E-F7C2-0FE3-8847-96A762D3B6D3}"/>
              </a:ext>
            </a:extLst>
          </p:cNvPr>
          <p:cNvSpPr/>
          <p:nvPr/>
        </p:nvSpPr>
        <p:spPr>
          <a:xfrm>
            <a:off x="903384" y="1333042"/>
            <a:ext cx="754655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 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пізнаєш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Господь, Бог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твій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той Бог, той Бог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вірний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стереже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заповіта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милість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тих,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любить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додержує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заповіді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тисячу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(П. Зак. 7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:9).</a:t>
            </a:r>
            <a:endParaRPr lang="ru-RU" sz="20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B1340A-E687-43B2-49F6-A48CA3F89BCF}"/>
              </a:ext>
            </a:extLst>
          </p:cNvPr>
          <p:cNvSpPr/>
          <p:nvPr/>
        </p:nvSpPr>
        <p:spPr>
          <a:xfrm>
            <a:off x="991518" y="1503065"/>
            <a:ext cx="70067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маючи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обітниці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улюблені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очистьмо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усякої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нечистоти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духа,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звершуючи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Божому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страху»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Кор. 7:1).</a:t>
            </a:r>
            <a:endParaRPr lang="ru-RU" sz="24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8F91BE-C247-AE6A-685C-92460F8D6E32}"/>
              </a:ext>
            </a:extLst>
          </p:cNvPr>
          <p:cNvSpPr/>
          <p:nvPr/>
        </p:nvSpPr>
        <p:spPr>
          <a:xfrm>
            <a:off x="903384" y="1410159"/>
            <a:ext cx="723808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діла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Господи Боже, Вседержителю!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Праведні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правдиві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дороги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Царю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15:3). 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6FB8B6-E6E6-3906-2FC9-8C15BBBD26F6}"/>
              </a:ext>
            </a:extLst>
          </p:cNvPr>
          <p:cNvSpPr/>
          <p:nvPr/>
        </p:nvSpPr>
        <p:spPr>
          <a:xfrm>
            <a:off x="991518" y="1509311"/>
            <a:ext cx="7094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«Бог Господь моя сила, і чинить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ноги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у 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водить мене по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висотах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(Авак. 3:19). </a:t>
            </a:r>
          </a:p>
        </p:txBody>
      </p:sp>
    </p:spTree>
    <p:extLst>
      <p:ext uri="{BB962C8B-B14F-4D97-AF65-F5344CB8AC3E}">
        <p14:creationId xmlns:p14="http://schemas.microsoft.com/office/powerpoint/2010/main" val="278349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0482AE-FCC1-3D4B-12C7-96E3991D6086}"/>
              </a:ext>
            </a:extLst>
          </p:cNvPr>
          <p:cNvSpPr/>
          <p:nvPr/>
        </p:nvSpPr>
        <p:spPr>
          <a:xfrm>
            <a:off x="870334" y="1266940"/>
            <a:ext cx="7216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«Благослови, душе моя, Господа, і все нутро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Ймення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Благослови, душе моя, Господа, і не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забувай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добродійства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»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103:1, 2).</a:t>
            </a:r>
          </a:p>
        </p:txBody>
      </p:sp>
    </p:spTree>
    <p:extLst>
      <p:ext uri="{BB962C8B-B14F-4D97-AF65-F5344CB8AC3E}">
        <p14:creationId xmlns:p14="http://schemas.microsoft.com/office/powerpoint/2010/main" val="4251664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5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131E95-D631-7594-8F24-97BF4A3199B3}"/>
              </a:ext>
            </a:extLst>
          </p:cNvPr>
          <p:cNvSpPr/>
          <p:nvPr/>
        </p:nvSpPr>
        <p:spPr>
          <a:xfrm>
            <a:off x="572878" y="1013551"/>
            <a:ext cx="80312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побачив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ангела,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сходив з неба і мав велику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земля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освітилася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вигукнув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гучним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голосом,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проголошуючи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Упав, упав великий Вавилон,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розпусниця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Вона стала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житлом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бісів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оселею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всякого нечистого духа,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сховищем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нечистих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сховищем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усяких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нечистих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потворних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звірів</a:t>
            </a:r>
            <a:r>
              <a:rPr lang="ru-RU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en-US" sz="2800" b="1" i="1" spc="-3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spc="-3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2000" b="1" i="1" spc="-3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18:1, 2). </a:t>
            </a:r>
            <a:endParaRPr lang="ru-RU" sz="2000" b="1" i="1" spc="-3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CEEFE2-F890-7A40-4B69-04667B5AA31D}"/>
              </a:ext>
            </a:extLst>
          </p:cNvPr>
          <p:cNvSpPr/>
          <p:nvPr/>
        </p:nvSpPr>
        <p:spPr>
          <a:xfrm>
            <a:off x="914400" y="1122363"/>
            <a:ext cx="7392318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Вістка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другого ангела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серйозне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попередження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«Упав, упав великий Вавилон,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напоїв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народи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лютим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вином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розпусти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(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Об'явл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14:8). </a:t>
            </a:r>
            <a:endParaRPr lang="ru-RU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DF94281-F81E-ED03-955C-A1279E2007F5}"/>
              </a:ext>
            </a:extLst>
          </p:cNvPr>
          <p:cNvSpPr/>
          <p:nvPr/>
        </p:nvSpPr>
        <p:spPr>
          <a:xfrm>
            <a:off x="517793" y="738130"/>
            <a:ext cx="8273667" cy="427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Вістка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першого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ангела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звертає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жителів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творчу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силу при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в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такий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вона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свідчить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святість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сьомого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дня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тижня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суботи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Господньої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сповіщає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суд,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уже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закликає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побійтеся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Бога,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віддайте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Йому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славу і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поклоніться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Творцеві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DA2FEA-6259-27A0-1D17-02BD53CBB5B9}"/>
              </a:ext>
            </a:extLst>
          </p:cNvPr>
          <p:cNvSpPr/>
          <p:nvPr/>
        </p:nvSpPr>
        <p:spPr>
          <a:xfrm>
            <a:off x="528810" y="727113"/>
            <a:ext cx="8240617" cy="427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Друга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ангельська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вістка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авторитетно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проголошує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релігійні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напоєні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фальшивим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ученням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духовного Вавилону,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відступили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повноти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біблійної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істини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відкинули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Заповіді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Божого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Закону,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зокрема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суботу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день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поклоніння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Богові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проголошені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грішним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Вавилоном, з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треба </a:t>
            </a:r>
            <a:r>
              <a:rPr lang="ru-RU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вийти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434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287F53-4444-6FCA-C258-16D8288FB23A}"/>
              </a:ext>
            </a:extLst>
          </p:cNvPr>
          <p:cNvSpPr/>
          <p:nvPr/>
        </p:nvSpPr>
        <p:spPr>
          <a:xfrm>
            <a:off x="583894" y="881349"/>
            <a:ext cx="85601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ангельська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попереджає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покарання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зазнають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хто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поклоняється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звірові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образу і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приймають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знак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звіра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ангельська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направляє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шукачів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Божої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істини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виходять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духовного Вавилону, до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Божої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три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основних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відмітних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ознаки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«Тут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терпіння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святих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бережуть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заповіді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віру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Ісуса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 (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Об'явл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14:12).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1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8886C5-CCCE-3EE3-01E3-1A39406EB174}"/>
              </a:ext>
            </a:extLst>
          </p:cNvPr>
          <p:cNvSpPr/>
          <p:nvPr/>
        </p:nvSpPr>
        <p:spPr>
          <a:xfrm>
            <a:off x="914400" y="1322025"/>
            <a:ext cx="76787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Достойний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Господи і Боже наш,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славу, честь і силу,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створив усе,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постало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(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4:11) </a:t>
            </a: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411</Words>
  <Application>Microsoft Office PowerPoint</Application>
  <PresentationFormat>Widescreen</PresentationFormat>
  <Paragraphs>44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Noto Serif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14</cp:revision>
  <dcterms:created xsi:type="dcterms:W3CDTF">2022-01-18T10:25:04Z</dcterms:created>
  <dcterms:modified xsi:type="dcterms:W3CDTF">2022-09-13T16:25:26Z</dcterms:modified>
</cp:coreProperties>
</file>