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1" r:id="rId7"/>
    <p:sldId id="282" r:id="rId8"/>
    <p:sldId id="267" r:id="rId9"/>
    <p:sldId id="269" r:id="rId10"/>
    <p:sldId id="260" r:id="rId11"/>
    <p:sldId id="270" r:id="rId12"/>
    <p:sldId id="271" r:id="rId13"/>
    <p:sldId id="272" r:id="rId14"/>
    <p:sldId id="258" r:id="rId15"/>
    <p:sldId id="274" r:id="rId16"/>
    <p:sldId id="275" r:id="rId17"/>
    <p:sldId id="276" r:id="rId18"/>
    <p:sldId id="259" r:id="rId19"/>
    <p:sldId id="277" r:id="rId20"/>
    <p:sldId id="278" r:id="rId21"/>
    <p:sldId id="279" r:id="rId22"/>
    <p:sldId id="262" r:id="rId23"/>
    <p:sldId id="280" r:id="rId24"/>
    <p:sldId id="281" r:id="rId25"/>
    <p:sldId id="283" r:id="rId26"/>
    <p:sldId id="284" r:id="rId27"/>
    <p:sldId id="285" r:id="rId28"/>
    <p:sldId id="290" r:id="rId29"/>
    <p:sldId id="291" r:id="rId30"/>
    <p:sldId id="29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D8EA53-CE56-0B6E-DBD1-667C86A7C17F}"/>
              </a:ext>
            </a:extLst>
          </p:cNvPr>
          <p:cNvSpPr/>
          <p:nvPr/>
        </p:nvSpPr>
        <p:spPr>
          <a:xfrm>
            <a:off x="562708" y="1280159"/>
            <a:ext cx="792011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 коли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будете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звідти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Господа, Бога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знайдете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будете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всією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душею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 Зак. 4:29).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8B28AF-98FB-5933-AFF2-E7E326ED9D00}"/>
              </a:ext>
            </a:extLst>
          </p:cNvPr>
          <p:cNvSpPr/>
          <p:nvPr/>
        </p:nvSpPr>
        <p:spPr>
          <a:xfrm>
            <a:off x="829994" y="998805"/>
            <a:ext cx="70619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«А Сам Бог миру нехай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освятить вас: нехай ваш дух, душа й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бездоганно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збережені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цілості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приходу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Христа.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Вірний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Той,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покликав вас;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здійснить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endParaRPr lang="ru-RU" sz="20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     (1 Сол. 5:23, 24). </a:t>
            </a:r>
            <a:endParaRPr lang="ru-RU" sz="20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0B0676-711A-F0AB-BD74-D9BD541F31EE}"/>
              </a:ext>
            </a:extLst>
          </p:cNvPr>
          <p:cNvSpPr/>
          <p:nvPr/>
        </p:nvSpPr>
        <p:spPr>
          <a:xfrm>
            <a:off x="928468" y="1503064"/>
            <a:ext cx="706198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коли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любить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 тому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Отця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ru-RU" sz="20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2:15). </a:t>
            </a:r>
          </a:p>
          <a:p>
            <a:r>
              <a:rPr lang="ru-RU" b="1" spc="-30" dirty="0">
                <a:latin typeface="Noto Sans" panose="020B0502040504020204" pitchFamily="34" charset="0"/>
                <a:cs typeface="Times New Roman" panose="02020603050405020304" pitchFamily="18" charset="0"/>
              </a:rPr>
              <a:t> </a:t>
            </a:r>
            <a:endParaRPr lang="ru-RU" sz="1600" b="1" spc="-30" dirty="0">
              <a:effectLst/>
              <a:latin typeface="Noto Sans" panose="020B050204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E50E7F-AE5F-EB35-838D-0EF6580A336F}"/>
              </a:ext>
            </a:extLst>
          </p:cNvPr>
          <p:cNvSpPr/>
          <p:nvPr/>
        </p:nvSpPr>
        <p:spPr>
          <a:xfrm>
            <a:off x="773724" y="1336431"/>
            <a:ext cx="75824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викуплення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кров’ю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прощення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переступів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багатством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благодаті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20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(</a:t>
            </a:r>
            <a:r>
              <a:rPr lang="ru-RU" sz="20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Ефес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1:7). </a:t>
            </a:r>
            <a:endParaRPr lang="ru-RU" sz="20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ED60F8-38F0-0EEA-AF5C-4DC66188994C}"/>
              </a:ext>
            </a:extLst>
          </p:cNvPr>
          <p:cNvSpPr/>
          <p:nvPr/>
        </p:nvSpPr>
        <p:spPr>
          <a:xfrm>
            <a:off x="829994" y="872198"/>
            <a:ext cx="74418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Нічим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журіться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усьому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молитвою та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благаннями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подякою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висловлюйте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прохання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мир Божий,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нехай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 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Филп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4:6, 7).	</a:t>
            </a: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855EA5-E360-28FE-E1CC-CFB84FC52728}"/>
              </a:ext>
            </a:extLst>
          </p:cNvPr>
          <p:cNvSpPr/>
          <p:nvPr/>
        </p:nvSpPr>
        <p:spPr>
          <a:xfrm>
            <a:off x="829994" y="1280160"/>
            <a:ext cx="725892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Бог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усякої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покликав вас до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нехай тих,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постраждав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поновить; нехай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укріпить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нехай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зміцнить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нехай твердо поставить!»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Петра 5:10).</a:t>
            </a:r>
          </a:p>
          <a:p>
            <a:endParaRPr lang="ru-RU" sz="2000" b="1" i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4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71C832-AF24-125F-EAB8-2F32D772420B}"/>
              </a:ext>
            </a:extLst>
          </p:cNvPr>
          <p:cNvSpPr/>
          <p:nvPr/>
        </p:nvSpPr>
        <p:spPr>
          <a:xfrm>
            <a:off x="956604" y="1364567"/>
            <a:ext cx="7132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«Прославляю Тебе,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 дивно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утворений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Дивні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діла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душа моя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відає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вельми про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139:14).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9F61C8-326C-CEEC-9223-22E1266DB38D}"/>
              </a:ext>
            </a:extLst>
          </p:cNvPr>
          <p:cNvSpPr/>
          <p:nvPr/>
        </p:nvSpPr>
        <p:spPr>
          <a:xfrm>
            <a:off x="1041009" y="1392702"/>
            <a:ext cx="73574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«Дайте Господу,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сини, дайте Господу славу та силу! Дайте Господу славу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29:1, 2). </a:t>
            </a:r>
          </a:p>
        </p:txBody>
      </p:sp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D32060-4E14-3AA9-482F-717356BD87A0}"/>
              </a:ext>
            </a:extLst>
          </p:cNvPr>
          <p:cNvSpPr/>
          <p:nvPr/>
        </p:nvSpPr>
        <p:spPr>
          <a:xfrm>
            <a:off x="787792" y="1122362"/>
            <a:ext cx="768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Тому,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славою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непорочними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єдиному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Спасителеві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Господа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Христа, - слава,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сила та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всякого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на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1:24, 25).</a:t>
            </a:r>
          </a:p>
        </p:txBody>
      </p:sp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9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D62D7F-6C32-2F0D-875A-A489045091DB}"/>
              </a:ext>
            </a:extLst>
          </p:cNvPr>
          <p:cNvSpPr/>
          <p:nvPr/>
        </p:nvSpPr>
        <p:spPr>
          <a:xfrm>
            <a:off x="583894" y="826265"/>
            <a:ext cx="78550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дам 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в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мурах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ймення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дочок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 дам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вічне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яке не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понищиться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А тих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чужинців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пристали до Господа,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Господнє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хоронить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суботу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збезчестити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тих,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тримаються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міцно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заповіту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спроваджу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гору святую Мою та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потішу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молитви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Цілопалення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вподоби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Моїм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жертівнику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 названий домом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молитви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(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56:5-7).</a:t>
            </a:r>
          </a:p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C4E783-171F-3BA5-82C2-5D26A65A19BB}"/>
              </a:ext>
            </a:extLst>
          </p:cNvPr>
          <p:cNvSpPr/>
          <p:nvPr/>
        </p:nvSpPr>
        <p:spPr>
          <a:xfrm>
            <a:off x="826266" y="1122363"/>
            <a:ext cx="72931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Достойний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Господи і Боже наш,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славу, честь і силу,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створив усе,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Твоїй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постало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endParaRPr lang="en-US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4:11).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AEF904-ABEA-6179-23C8-6FC434CB8E68}"/>
              </a:ext>
            </a:extLst>
          </p:cNvPr>
          <p:cNvSpPr/>
          <p:nvPr/>
        </p:nvSpPr>
        <p:spPr>
          <a:xfrm>
            <a:off x="616946" y="627961"/>
            <a:ext cx="79211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повинні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пам'ятати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не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забувати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субота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завжди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є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нині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до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кінця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 каменем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випробування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вірності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Богові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Особливо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стосується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останнього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часу, коли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віруючим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доведеться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стояти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вибором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дотримання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суботи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дано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обітницю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нашого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Господа: «Не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бійся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тобою-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Я, і не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озирайсь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Бог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твій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Зміцню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тебе, і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поможу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правицею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правди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тебе Я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підтримаю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Ісаї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41:10). З молитвою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довірятимемося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Богові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завжди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038267-E247-7418-E849-C63B87FC9577}"/>
              </a:ext>
            </a:extLst>
          </p:cNvPr>
          <p:cNvSpPr/>
          <p:nvPr/>
        </p:nvSpPr>
        <p:spPr>
          <a:xfrm>
            <a:off x="492370" y="469580"/>
            <a:ext cx="82718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«Хай Тебе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вихваляють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народи, о Боже, хай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славлять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Тебе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народи!» (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67:3).</a:t>
            </a: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Співайте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виспівуйте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Йменню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рівняйте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дорогу Тому,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їде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хмарах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Господь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Ймення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перед Ним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веселіться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 (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68:5).</a:t>
            </a:r>
          </a:p>
          <a:p>
            <a:pPr algn="just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 буду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вихваляти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Тебе, Господи, Боже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славити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повіки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(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86:12).</a:t>
            </a:r>
          </a:p>
          <a:p>
            <a:pPr algn="just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 (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106:1).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799CBB-CA4A-7F01-A2AA-77CCD30E0344}"/>
              </a:ext>
            </a:extLst>
          </p:cNvPr>
          <p:cNvSpPr/>
          <p:nvPr/>
        </p:nvSpPr>
        <p:spPr>
          <a:xfrm>
            <a:off x="618978" y="844062"/>
            <a:ext cx="77090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Хіба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 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знаєш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чув: Бог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відвічний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Господь,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створив?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змучується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не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втомлюється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не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збагненний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змученому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силу, а 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безсилому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міць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І помучаться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хлопці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 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потомляться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юнаки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спотикнутись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спіткнуться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 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Господа, силу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відновлять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крила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підіймуть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орли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бігати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 не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потомляться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ходити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 не помучаться!» (</a:t>
            </a:r>
            <a:r>
              <a:rPr lang="ru-RU" sz="28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8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40:28‑31). </a:t>
            </a:r>
            <a:endParaRPr lang="ru-RU" sz="28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338393-601E-B748-8334-6B14EF1EB8C0}"/>
              </a:ext>
            </a:extLst>
          </p:cNvPr>
          <p:cNvSpPr/>
          <p:nvPr/>
        </p:nvSpPr>
        <p:spPr>
          <a:xfrm>
            <a:off x="956603" y="1122364"/>
            <a:ext cx="68228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 скажете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дня: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кличте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сповістіть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вчинки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пригадайте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Ймення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превеличне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Співайте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Господа,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величне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вчинив, і хай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(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12:4, 5).</a:t>
            </a: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428</Words>
  <Application>Microsoft Office PowerPoint</Application>
  <PresentationFormat>Widescreen</PresentationFormat>
  <Paragraphs>41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Noto Sans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13</cp:revision>
  <dcterms:created xsi:type="dcterms:W3CDTF">2022-01-18T10:25:04Z</dcterms:created>
  <dcterms:modified xsi:type="dcterms:W3CDTF">2022-09-13T16:23:50Z</dcterms:modified>
</cp:coreProperties>
</file>