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91" r:id="rId5"/>
    <p:sldId id="261" r:id="rId6"/>
    <p:sldId id="266" r:id="rId7"/>
    <p:sldId id="269" r:id="rId8"/>
    <p:sldId id="267" r:id="rId9"/>
    <p:sldId id="260" r:id="rId10"/>
    <p:sldId id="270" r:id="rId11"/>
    <p:sldId id="271" r:id="rId12"/>
    <p:sldId id="272" r:id="rId13"/>
    <p:sldId id="258" r:id="rId14"/>
    <p:sldId id="279" r:id="rId15"/>
    <p:sldId id="274" r:id="rId16"/>
    <p:sldId id="275" r:id="rId17"/>
    <p:sldId id="259" r:id="rId18"/>
    <p:sldId id="276" r:id="rId19"/>
    <p:sldId id="277" r:id="rId20"/>
    <p:sldId id="278" r:id="rId21"/>
    <p:sldId id="262" r:id="rId22"/>
    <p:sldId id="280" r:id="rId23"/>
    <p:sldId id="281" r:id="rId24"/>
    <p:sldId id="282" r:id="rId25"/>
    <p:sldId id="283" r:id="rId26"/>
    <p:sldId id="284" r:id="rId27"/>
    <p:sldId id="285" r:id="rId28"/>
    <p:sldId id="29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3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6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ailyverses.net/ru/%D0%B8%D0%BE%D0%BD%D0%B0/2/10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zbyka.ru/biblia/?Ps.33:2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ilyverses.net/ru/%D0%BA-%D0%BA%D0%BE%D0%BB%D0%BE%D1%81%D1%81%D1%8F%D0%BD%D0%B0%D0%BC/3/16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6679" y="4759997"/>
            <a:ext cx="9144000" cy="1655762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EA1184-7428-1EE3-D541-4641707729C8}"/>
              </a:ext>
            </a:extLst>
          </p:cNvPr>
          <p:cNvSpPr/>
          <p:nvPr/>
        </p:nvSpPr>
        <p:spPr>
          <a:xfrm>
            <a:off x="826266" y="1122363"/>
            <a:ext cx="73702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«Та коли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будете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звідти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Господа, Бога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знайдете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будете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всією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душею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(П. Зак. 4:29).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53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F4AE0F-D131-F0C8-67D4-E665116E14E2}"/>
              </a:ext>
            </a:extLst>
          </p:cNvPr>
          <p:cNvSpPr/>
          <p:nvPr/>
        </p:nvSpPr>
        <p:spPr>
          <a:xfrm>
            <a:off x="870333" y="1255923"/>
            <a:ext cx="76346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той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чоловік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боїться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Господа?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наставить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дорогу,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котру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вибрати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25:12).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2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E509E5-4944-8C33-7FAC-322D3682EB6C}"/>
              </a:ext>
            </a:extLst>
          </p:cNvPr>
          <p:cNvSpPr/>
          <p:nvPr/>
        </p:nvSpPr>
        <p:spPr>
          <a:xfrm>
            <a:off x="870334" y="1122363"/>
            <a:ext cx="706181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Надійся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Господа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 на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розум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покладайся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Пізнавай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дорогах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випростує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стежки» </a:t>
            </a:r>
          </a:p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3:5, 6). </a:t>
            </a:r>
          </a:p>
          <a:p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3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1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60F75F-833D-B877-B2F8-8148E2D672AA}"/>
              </a:ext>
            </a:extLst>
          </p:cNvPr>
          <p:cNvSpPr/>
          <p:nvPr/>
        </p:nvSpPr>
        <p:spPr>
          <a:xfrm>
            <a:off x="583894" y="936434"/>
            <a:ext cx="756858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станеться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покличуть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 Я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вони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іще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говорити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 Я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почую!» </a:t>
            </a:r>
          </a:p>
          <a:p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  <a:p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Ісаї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65:24).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6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6DE877-62D7-FAF8-4358-505F118C3FED}"/>
              </a:ext>
            </a:extLst>
          </p:cNvPr>
          <p:cNvSpPr/>
          <p:nvPr/>
        </p:nvSpPr>
        <p:spPr>
          <a:xfrm>
            <a:off x="771181" y="837281"/>
            <a:ext cx="73262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«Як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хтось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вами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хворіє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нехай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покличе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пресвітерів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Церкви, і хай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помоляться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над ним, намастивши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олією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Господнє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І молитва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спасе хворого, і Господь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підійме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коли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учинив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гріхи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вони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прощені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(Якова 5:14, 15). 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7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6C8B9-86B4-4C61-92C1-08D6A2F9272A}"/>
              </a:ext>
            </a:extLst>
          </p:cNvPr>
          <p:cNvSpPr/>
          <p:nvPr/>
        </p:nvSpPr>
        <p:spPr>
          <a:xfrm>
            <a:off x="826266" y="914400"/>
            <a:ext cx="710588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 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будеш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давати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голодному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хліб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знедолену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душу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наситиш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-то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засвітить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 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темряві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твоє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твоя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темрява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ніби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полудень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стане, і буде Господь тебе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провадити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душу твою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нагодує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 посуху,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кості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позміцняє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станеш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немов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той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напоєний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сад, і мов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всихають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         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Ісаї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58:10, 11).  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52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29EA0F-9A90-1B0B-5D1E-CE1555EA9C46}"/>
              </a:ext>
            </a:extLst>
          </p:cNvPr>
          <p:cNvSpPr/>
          <p:nvPr/>
        </p:nvSpPr>
        <p:spPr>
          <a:xfrm>
            <a:off x="473725" y="870332"/>
            <a:ext cx="835078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«А я 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голосною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подякою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принесу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жертву, про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присягав я, те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виконаю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Спасіння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 Господа!»</a:t>
            </a:r>
          </a:p>
          <a:p>
            <a:endParaRPr lang="ru-RU" b="1" dirty="0">
              <a:solidFill>
                <a:srgbClr val="000000"/>
              </a:solidFill>
              <a:latin typeface="calibri" panose="020F0502020204030204" pitchFamily="34" charset="0"/>
              <a:hlinkClick r:id="rId3"/>
            </a:endParaRP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(Йони 2:10).</a:t>
            </a:r>
            <a:endParaRPr lang="ru-RU" sz="2000" b="1" i="1" u="none" strike="noStrike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4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4E9A02-80F2-4D23-203F-ABCE2BD1693C}"/>
              </a:ext>
            </a:extLst>
          </p:cNvPr>
          <p:cNvSpPr/>
          <p:nvPr/>
        </p:nvSpPr>
        <p:spPr>
          <a:xfrm>
            <a:off x="627962" y="925416"/>
            <a:ext cx="7766891" cy="3411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</a:pPr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</a:pPr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«І я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піснею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буду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хвалити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Боже,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співом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вдячним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величатиму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І буде для Господа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краща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вола,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бика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</a:p>
          <a:p>
            <a:pPr algn="just">
              <a:lnSpc>
                <a:spcPts val="1700"/>
              </a:lnSpc>
            </a:pPr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</a:pPr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</a:p>
          <a:p>
            <a:pPr algn="just">
              <a:lnSpc>
                <a:spcPts val="1700"/>
              </a:lnSpc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69:30, 31).</a:t>
            </a:r>
          </a:p>
        </p:txBody>
      </p:sp>
    </p:spTree>
    <p:extLst>
      <p:ext uri="{BB962C8B-B14F-4D97-AF65-F5344CB8AC3E}">
        <p14:creationId xmlns:p14="http://schemas.microsoft.com/office/powerpoint/2010/main" val="9760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8C1BAB-C1EC-8610-B305-EE64D0F2FC3E}"/>
              </a:ext>
            </a:extLst>
          </p:cNvPr>
          <p:cNvSpPr/>
          <p:nvPr/>
        </p:nvSpPr>
        <p:spPr>
          <a:xfrm>
            <a:off x="1211855" y="1388124"/>
            <a:ext cx="7182997" cy="3319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</a:pPr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</a:pPr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 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благословлятиму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 кожного часу, хвала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завсіди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устах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моїх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 </a:t>
            </a:r>
          </a:p>
          <a:p>
            <a:pPr algn="just">
              <a:lnSpc>
                <a:spcPts val="1700"/>
              </a:lnSpc>
            </a:pPr>
            <a:endParaRPr lang="ru-RU" sz="3200" b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just">
              <a:lnSpc>
                <a:spcPts val="1700"/>
              </a:lnSpc>
            </a:pPr>
            <a:endParaRPr lang="ru-RU" sz="3200" b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just">
              <a:lnSpc>
                <a:spcPts val="1700"/>
              </a:lnSpc>
            </a:pPr>
            <a:endParaRPr lang="ru-RU" sz="3200" b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just">
              <a:lnSpc>
                <a:spcPts val="1700"/>
              </a:lnSpc>
            </a:pPr>
            <a:endParaRPr lang="ru-RU" sz="3200" b="1" i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just">
              <a:lnSpc>
                <a:spcPts val="1700"/>
              </a:lnSpc>
            </a:pPr>
            <a:endParaRPr lang="ru-RU" sz="3200" b="1" i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just">
              <a:lnSpc>
                <a:spcPts val="1700"/>
              </a:lnSpc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34:2).</a:t>
            </a:r>
            <a:endParaRPr lang="ru-RU" sz="2000" b="1" i="1" strike="noStrike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92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7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50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0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7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00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7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51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4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A723E9-DFC1-289C-9F1E-B5A8631000B1}"/>
              </a:ext>
            </a:extLst>
          </p:cNvPr>
          <p:cNvSpPr/>
          <p:nvPr/>
        </p:nvSpPr>
        <p:spPr>
          <a:xfrm>
            <a:off x="749147" y="1355075"/>
            <a:ext cx="79431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Благословенний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Бог і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Отець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Христа,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поблагословив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усяким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духовним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благословенням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небесах у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Христі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вибрав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 у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непорочні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перед Ним у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наперед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призначивши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 для того,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усиновити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Христа,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уподобанням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</a:p>
          <a:p>
            <a:pPr algn="just"/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Ефес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1:3-5).</a:t>
            </a:r>
            <a:endParaRPr lang="ru-RU" sz="2000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6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9668E0-5B6A-2801-0A4F-E4D508C34A75}"/>
              </a:ext>
            </a:extLst>
          </p:cNvPr>
          <p:cNvSpPr/>
          <p:nvPr/>
        </p:nvSpPr>
        <p:spPr>
          <a:xfrm>
            <a:off x="782198" y="1122363"/>
            <a:ext cx="74363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Побійтеся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Бога й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віддайте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Йому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славу,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прийшла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година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суду!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Поклоніться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Тому,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Хто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створив небо, землю, море і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джерела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вод!»</a:t>
            </a:r>
          </a:p>
          <a:p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Об’явл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14:7). 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1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7ACB18-1355-1A63-6BC3-E57737556D61}"/>
              </a:ext>
            </a:extLst>
          </p:cNvPr>
          <p:cNvSpPr/>
          <p:nvPr/>
        </p:nvSpPr>
        <p:spPr>
          <a:xfrm>
            <a:off x="903383" y="1035586"/>
            <a:ext cx="75575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«І чув я, як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творіння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яке на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на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землею і на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все те,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них, говорило: Тому,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сидить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престолі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Агнцеві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благословення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честь, слава і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навіки-віків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	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Об’явл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5:13). </a:t>
            </a:r>
            <a:endParaRPr lang="ru-RU" sz="2000" b="1" i="1" u="none" strike="noStrike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74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C7B4C0-A346-BF09-DF46-E2FCEF8FBE20}"/>
              </a:ext>
            </a:extLst>
          </p:cNvPr>
          <p:cNvSpPr/>
          <p:nvPr/>
        </p:nvSpPr>
        <p:spPr>
          <a:xfrm>
            <a:off x="716096" y="848299"/>
            <a:ext cx="70948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Побійтеся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Бога й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віддайте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славу,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прийшла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година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суду! »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0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Об’явл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14:7). </a:t>
            </a:r>
          </a:p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i="1" spc="-3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4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936132-4768-ABE4-A8B6-09F786F7F3DA}"/>
              </a:ext>
            </a:extLst>
          </p:cNvPr>
          <p:cNvSpPr/>
          <p:nvPr/>
        </p:nvSpPr>
        <p:spPr>
          <a:xfrm>
            <a:off x="782198" y="1322023"/>
            <a:ext cx="707282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«Слово Христове нехай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вас щедро, у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всякій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Навчайте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застерігайте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себе, з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вдячністю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співаючи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серцях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псалми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прославлення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lvl="2"/>
            <a:r>
              <a:rPr lang="ru-RU" b="1" dirty="0">
                <a:solidFill>
                  <a:srgbClr val="336699"/>
                </a:solidFill>
                <a:latin typeface="calibri" panose="020F0502020204030204" pitchFamily="34" charset="0"/>
              </a:rPr>
              <a:t>			(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Колос. 3:16).</a:t>
            </a:r>
            <a:endParaRPr lang="ru-RU" sz="2000" b="1" i="1" u="none" strike="noStrike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2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276</Words>
  <Application>Microsoft Office PowerPoint</Application>
  <PresentationFormat>Widescreen</PresentationFormat>
  <Paragraphs>58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</vt:lpstr>
      <vt:lpstr>Calibri Light</vt:lpstr>
      <vt:lpstr>Noto Serif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Tetiana Rutkovska</cp:lastModifiedBy>
  <cp:revision>11</cp:revision>
  <dcterms:created xsi:type="dcterms:W3CDTF">2022-01-18T10:25:04Z</dcterms:created>
  <dcterms:modified xsi:type="dcterms:W3CDTF">2022-09-13T16:22:31Z</dcterms:modified>
</cp:coreProperties>
</file>