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83" r:id="rId5"/>
    <p:sldId id="266" r:id="rId6"/>
    <p:sldId id="261" r:id="rId7"/>
    <p:sldId id="265" r:id="rId8"/>
    <p:sldId id="264" r:id="rId9"/>
    <p:sldId id="267" r:id="rId10"/>
    <p:sldId id="260" r:id="rId11"/>
    <p:sldId id="269" r:id="rId12"/>
    <p:sldId id="268" r:id="rId13"/>
    <p:sldId id="272" r:id="rId14"/>
    <p:sldId id="258" r:id="rId15"/>
    <p:sldId id="270" r:id="rId16"/>
    <p:sldId id="271" r:id="rId17"/>
    <p:sldId id="273" r:id="rId18"/>
    <p:sldId id="259" r:id="rId19"/>
    <p:sldId id="274" r:id="rId20"/>
    <p:sldId id="275" r:id="rId21"/>
    <p:sldId id="278" r:id="rId22"/>
    <p:sldId id="262" r:id="rId23"/>
    <p:sldId id="276" r:id="rId24"/>
    <p:sldId id="279" r:id="rId25"/>
    <p:sldId id="280" r:id="rId26"/>
    <p:sldId id="281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verses.net/ru/1-%D1%8F-%D0%BF%D0%B0%D1%80%D0%B0%D0%BB%D0%B8%D0%BF%D0%BE%D0%BC%D0%B5%D0%BD%D0%BE%D0%BD/16/3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verses.net/ru/%D0%BA-%D1%80%D0%B8%D0%BC%D0%BB%D1%8F%D0%BD%D0%B0%D0%BC/11/36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verses.net/ru/%D0%BF%D1%81%D0%B0%D0%BB%D1%82%D0%B8%D1%80%D1%8C/9/2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C4B209-E09D-0FCA-2AAA-77CFBC0C5220}"/>
              </a:ext>
            </a:extLst>
          </p:cNvPr>
          <p:cNvSpPr/>
          <p:nvPr/>
        </p:nvSpPr>
        <p:spPr>
          <a:xfrm>
            <a:off x="969484" y="1200839"/>
            <a:ext cx="7458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Утішитель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Дух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пошле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Той вас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навчить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пригадає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 усе,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вам говорив…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Прийшовши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обвинуватить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праведність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за суд» 					                         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14:26; 16:8).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5011EC-031F-2066-6FF1-CEACF9759169}"/>
              </a:ext>
            </a:extLst>
          </p:cNvPr>
          <p:cNvSpPr/>
          <p:nvPr/>
        </p:nvSpPr>
        <p:spPr>
          <a:xfrm>
            <a:off x="627961" y="1122364"/>
            <a:ext cx="772282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обріже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Господь, Бог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любив Господа, Бога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 Зак. 30:6).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1EB379-5822-4DA5-E64A-02DC9158ECA3}"/>
              </a:ext>
            </a:extLst>
          </p:cNvPr>
          <p:cNvSpPr/>
          <p:nvPr/>
        </p:nvSpPr>
        <p:spPr>
          <a:xfrm>
            <a:off x="782198" y="705080"/>
            <a:ext cx="74584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візьміть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щит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зможете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погасити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вогненні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стріли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лукавого» 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Ефес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6:16).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CF8291-980C-F01F-E655-49FF44CCFA4A}"/>
              </a:ext>
            </a:extLst>
          </p:cNvPr>
          <p:cNvSpPr/>
          <p:nvPr/>
        </p:nvSpPr>
        <p:spPr>
          <a:xfrm>
            <a:off x="604911" y="1350498"/>
            <a:ext cx="752621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живу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я, а Христос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живу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живу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вірою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Божого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Сина,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полюбив мене 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віддав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Себе за мене»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(Гал. 2:20).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1AF571-FC5F-8FE5-77ED-4766E941DFC3}"/>
              </a:ext>
            </a:extLst>
          </p:cNvPr>
          <p:cNvSpPr/>
          <p:nvPr/>
        </p:nvSpPr>
        <p:spPr>
          <a:xfrm>
            <a:off x="886265" y="1237957"/>
            <a:ext cx="67243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 Бог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доброю волею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вас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Филп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2:13).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5EAE17-CCC8-AC0B-250B-2F409DA362F7}"/>
              </a:ext>
            </a:extLst>
          </p:cNvPr>
          <p:cNvSpPr/>
          <p:nvPr/>
        </p:nvSpPr>
        <p:spPr>
          <a:xfrm>
            <a:off x="815926" y="1350498"/>
            <a:ext cx="71604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«Але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силу,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зійде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вас,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Моїми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свідками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Єрусалимі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Юдеї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Самарії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і аж до краю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1:8).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8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A283F2-8DAC-A6C5-60FF-85C93788D070}"/>
              </a:ext>
            </a:extLst>
          </p:cNvPr>
          <p:cNvSpPr/>
          <p:nvPr/>
        </p:nvSpPr>
        <p:spPr>
          <a:xfrm>
            <a:off x="1139483" y="1030288"/>
            <a:ext cx="699164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виповнить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20:5).</a:t>
            </a: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FCB9FB-79EE-F03F-ED97-43985C9FA86E}"/>
              </a:ext>
            </a:extLst>
          </p:cNvPr>
          <p:cNvSpPr/>
          <p:nvPr/>
        </p:nvSpPr>
        <p:spPr>
          <a:xfrm>
            <a:off x="970671" y="956603"/>
            <a:ext cx="81733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славу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співала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 не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замовкла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Господи, Боже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повік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славити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 Тебе!» 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30:13).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95163-F21F-F16B-215A-A08FA7DCF308}"/>
              </a:ext>
            </a:extLst>
          </p:cNvPr>
          <p:cNvSpPr/>
          <p:nvPr/>
        </p:nvSpPr>
        <p:spPr>
          <a:xfrm>
            <a:off x="731520" y="1463040"/>
            <a:ext cx="77935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робите, - словом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ділом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усе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дякуючи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Отцеві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(Колос. 3:17).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7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83FBE-7DD6-3400-92AC-B51401C78260}"/>
              </a:ext>
            </a:extLst>
          </p:cNvPr>
          <p:cNvSpPr/>
          <p:nvPr/>
        </p:nvSpPr>
        <p:spPr>
          <a:xfrm>
            <a:off x="638978" y="705079"/>
            <a:ext cx="76567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відвага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чогось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попросимо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волею,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вислуховує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нас! А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нас, –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не попросили, – то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одержуємо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просили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5:14, 15).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pc="-30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419423-0365-B11C-5971-E470A2D9C3FC}"/>
              </a:ext>
            </a:extLst>
          </p:cNvPr>
          <p:cNvSpPr/>
          <p:nvPr/>
        </p:nvSpPr>
        <p:spPr>
          <a:xfrm>
            <a:off x="649995" y="1299990"/>
            <a:ext cx="7678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Бога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й чини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справу на суд, і все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потаємне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лихе!»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12:13, 14).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D10576-68BF-8527-3BDE-A3668EBAECA8}"/>
              </a:ext>
            </a:extLst>
          </p:cNvPr>
          <p:cNvSpPr/>
          <p:nvPr/>
        </p:nvSpPr>
        <p:spPr>
          <a:xfrm>
            <a:off x="440676" y="473724"/>
            <a:ext cx="8328752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1" i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Христа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єдина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перемогу – у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постійному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спротиві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нападкам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сатани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Той,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здолав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ворога душ у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вогненній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спокусі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сатана над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людським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родом,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переміг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скористатися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плодами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перемоги,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чинячи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спокусам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сатани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 могли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об'єднати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слабкі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силою, нашу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недостойність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заслугами. І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могутньою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правицею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момент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сильної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спокуси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зможемо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чинити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могутнє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перемагати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перемагав</a:t>
            </a: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>
              <a:spcAft>
                <a:spcPts val="600"/>
              </a:spcAft>
            </a:pPr>
            <a:r>
              <a:rPr lang="ru-RU" sz="2400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</a:t>
            </a:r>
            <a:r>
              <a:rPr lang="ru-RU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Церкви. Т. 3. С. 480). </a:t>
            </a:r>
            <a:endParaRPr lang="ru-RU" b="1" i="1" spc="-30" dirty="0"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4E3A6F-553F-EEC4-2685-22EEF9D2511C}"/>
              </a:ext>
            </a:extLst>
          </p:cNvPr>
          <p:cNvSpPr/>
          <p:nvPr/>
        </p:nvSpPr>
        <p:spPr>
          <a:xfrm>
            <a:off x="638978" y="1122364"/>
            <a:ext cx="770079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1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lvl="1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106:1).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endParaRPr lang="ru-RU" b="1" dirty="0">
              <a:solidFill>
                <a:srgbClr val="0563C1"/>
              </a:solidFill>
              <a:latin typeface="calibri" panose="020F0502020204030204" pitchFamily="34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BA82E4-C13F-14CE-6406-D9745E978B53}"/>
              </a:ext>
            </a:extLst>
          </p:cNvPr>
          <p:cNvSpPr/>
          <p:nvPr/>
        </p:nvSpPr>
        <p:spPr>
          <a:xfrm>
            <a:off x="1443210" y="1277957"/>
            <a:ext cx="70948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з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для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11:36).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FE2FF1-DD75-997F-34C8-A763C5DC56B2}"/>
              </a:ext>
            </a:extLst>
          </p:cNvPr>
          <p:cNvSpPr/>
          <p:nvPr/>
        </p:nvSpPr>
        <p:spPr>
          <a:xfrm>
            <a:off x="815248" y="1600200"/>
            <a:ext cx="77558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Хвалитиму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розповім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9:2).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17323</TotalTime>
  <Words>375</Words>
  <Application>Microsoft Office PowerPoint</Application>
  <PresentationFormat>Widescreen</PresentationFormat>
  <Paragraphs>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</vt:lpstr>
      <vt:lpstr>Calibri Light</vt:lpstr>
      <vt:lpstr>Noto Sans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10</cp:revision>
  <dcterms:created xsi:type="dcterms:W3CDTF">2022-01-18T10:25:04Z</dcterms:created>
  <dcterms:modified xsi:type="dcterms:W3CDTF">2022-09-13T16:21:10Z</dcterms:modified>
</cp:coreProperties>
</file>