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81" r:id="rId5"/>
    <p:sldId id="264" r:id="rId6"/>
    <p:sldId id="261" r:id="rId7"/>
    <p:sldId id="265" r:id="rId8"/>
    <p:sldId id="267" r:id="rId9"/>
    <p:sldId id="268" r:id="rId10"/>
    <p:sldId id="260" r:id="rId11"/>
    <p:sldId id="270" r:id="rId12"/>
    <p:sldId id="271" r:id="rId13"/>
    <p:sldId id="272" r:id="rId14"/>
    <p:sldId id="258" r:id="rId15"/>
    <p:sldId id="278" r:id="rId16"/>
    <p:sldId id="274" r:id="rId17"/>
    <p:sldId id="275" r:id="rId18"/>
    <p:sldId id="259" r:id="rId19"/>
    <p:sldId id="282" r:id="rId20"/>
    <p:sldId id="285" r:id="rId21"/>
    <p:sldId id="262" r:id="rId22"/>
    <p:sldId id="276" r:id="rId23"/>
    <p:sldId id="277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733965-A7E7-D68D-AA49-4CCEFCD1FAAC}"/>
              </a:ext>
            </a:extLst>
          </p:cNvPr>
          <p:cNvSpPr/>
          <p:nvPr/>
        </p:nvSpPr>
        <p:spPr>
          <a:xfrm>
            <a:off x="1083212" y="2001838"/>
            <a:ext cx="71041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Бога,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перемагає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перемога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перемогла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(1 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5:4).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4B7F11-04DF-BBD1-F03B-C6F78F5B70B8}"/>
              </a:ext>
            </a:extLst>
          </p:cNvPr>
          <p:cNvSpPr/>
          <p:nvPr/>
        </p:nvSpPr>
        <p:spPr>
          <a:xfrm>
            <a:off x="970672" y="1280160"/>
            <a:ext cx="68650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«Але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перемагаємо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Тому,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 полюбив»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Римл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8:37). </a:t>
            </a:r>
          </a:p>
          <a:p>
            <a:r>
              <a:rPr lang="ru-RU" sz="2000" b="1" i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C2C437-9393-2B10-DF86-BA930DE34F16}"/>
              </a:ext>
            </a:extLst>
          </p:cNvPr>
          <p:cNvSpPr/>
          <p:nvPr/>
        </p:nvSpPr>
        <p:spPr>
          <a:xfrm>
            <a:off x="717452" y="1364566"/>
            <a:ext cx="746994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подяка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нам перемогу через Господа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Христа»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 Кор. 15:57).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9CE408-889A-F1B9-5738-BE6ED146A86F}"/>
              </a:ext>
            </a:extLst>
          </p:cNvPr>
          <p:cNvSpPr/>
          <p:nvPr/>
        </p:nvSpPr>
        <p:spPr>
          <a:xfrm>
            <a:off x="717452" y="1030287"/>
            <a:ext cx="74418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«Будьте ж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добрими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один до одного,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милосердними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прощаючи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одному, як і Бог через Христа вам простив!»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Ефес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4:32). </a:t>
            </a:r>
          </a:p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586A82-AD7F-51A4-F94B-85DEAC351C01}"/>
              </a:ext>
            </a:extLst>
          </p:cNvPr>
          <p:cNvSpPr/>
          <p:nvPr/>
        </p:nvSpPr>
        <p:spPr>
          <a:xfrm>
            <a:off x="914400" y="1378634"/>
            <a:ext cx="71463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«Тому Я кажу вам: Усе, про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молитесь і просите, -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одержите,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сповниться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вам» 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(Марка 11:24). </a:t>
            </a:r>
          </a:p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4DD56D-2AAF-F514-EE90-C1070FF162F0}"/>
              </a:ext>
            </a:extLst>
          </p:cNvPr>
          <p:cNvSpPr/>
          <p:nvPr/>
        </p:nvSpPr>
        <p:spPr>
          <a:xfrm>
            <a:off x="900332" y="1364567"/>
            <a:ext cx="61335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 до Мене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поклич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 день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недолі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 тебе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порятую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прославиш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Мене!»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50:15).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86687C-7DE6-6F0A-1D59-D66A4EE73A60}"/>
              </a:ext>
            </a:extLst>
          </p:cNvPr>
          <p:cNvSpPr/>
          <p:nvPr/>
        </p:nvSpPr>
        <p:spPr>
          <a:xfrm>
            <a:off x="900332" y="759656"/>
            <a:ext cx="77653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«Благослови, душе моя, Господа, і 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забувай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добродійства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провини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недуги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вздоровляє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могили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визволяє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милістю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милосердям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тебе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коронує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насичає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добром,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відновиться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мов той орел, твоя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юність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103:2-5). 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D216C8-17CB-9962-24FB-43AAE98B49C1}"/>
              </a:ext>
            </a:extLst>
          </p:cNvPr>
          <p:cNvSpPr/>
          <p:nvPr/>
        </p:nvSpPr>
        <p:spPr>
          <a:xfrm>
            <a:off x="844062" y="1122363"/>
            <a:ext cx="71885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 чув я, як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землею і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все те,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них, говорило: Тому,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сидить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Агнцеві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благословення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честь, слава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навіки-віків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5:13).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9335E2-0FAC-4307-FDA1-CD018B7B4F25}"/>
              </a:ext>
            </a:extLst>
          </p:cNvPr>
          <p:cNvSpPr/>
          <p:nvPr/>
        </p:nvSpPr>
        <p:spPr>
          <a:xfrm>
            <a:off x="661182" y="745588"/>
            <a:ext cx="81873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Отцеві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Христа;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молимося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вас,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почувши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вашу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Христа, про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святих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вас на небесах, про яку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чули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істини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Євангелія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пробуває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відтоді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почули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пізнали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Божу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благодать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істині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приносить плоди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як по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 і у вас»       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(Колос. 1:3-6).</a:t>
            </a:r>
            <a:endParaRPr lang="ru-RU" sz="2000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09104E-B58D-339D-9958-DC0C42B5089B}"/>
              </a:ext>
            </a:extLst>
          </p:cNvPr>
          <p:cNvSpPr/>
          <p:nvPr/>
        </p:nvSpPr>
        <p:spPr>
          <a:xfrm>
            <a:off x="492370" y="703385"/>
            <a:ext cx="824366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«Нам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дивитися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розуміючи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звершується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спасіння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для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роздумів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Зрештою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багатьма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молитвами 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освячена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заслугами Христа» </a:t>
            </a:r>
          </a:p>
          <a:p>
            <a:pPr algn="just">
              <a:spcAft>
                <a:spcPts val="600"/>
              </a:spcAft>
            </a:pP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віків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362).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ans" panose="020B050204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55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88DD4D-872C-8654-E869-AED43F0EB274}"/>
              </a:ext>
            </a:extLst>
          </p:cNvPr>
          <p:cNvSpPr/>
          <p:nvPr/>
        </p:nvSpPr>
        <p:spPr>
          <a:xfrm>
            <a:off x="618978" y="886265"/>
            <a:ext cx="782163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Отцеві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Христа;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молимося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вас,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почувши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вашу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Христа, про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святих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вас на небесах, про яку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чули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істини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Євангелія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вами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пробуває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відтоді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почули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пізнали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Божу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благодать в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істині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приносить плоди та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як по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 і у вас»</a:t>
            </a:r>
          </a:p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(Колос. 1:3-6).</a:t>
            </a:r>
          </a:p>
          <a:p>
            <a:pPr algn="just"/>
            <a:endParaRPr lang="ru-RU" sz="28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F0A386-91BC-7D92-0EF5-7FD970F77FBF}"/>
              </a:ext>
            </a:extLst>
          </p:cNvPr>
          <p:cNvSpPr/>
          <p:nvPr/>
        </p:nvSpPr>
        <p:spPr>
          <a:xfrm>
            <a:off x="870333" y="1600200"/>
            <a:ext cx="68965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вибраний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царське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священство,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придбаний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звіщати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чесноти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 покликав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темряви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дивного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(1 Петра 2:9).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A61660-DFF2-F117-5358-BB533F1824BD}"/>
              </a:ext>
            </a:extLst>
          </p:cNvPr>
          <p:cNvSpPr/>
          <p:nvPr/>
        </p:nvSpPr>
        <p:spPr>
          <a:xfrm>
            <a:off x="947451" y="1122364"/>
            <a:ext cx="7348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«Господа Христа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освячуйте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ваших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будьте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кожному,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запитує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 про вашу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 Петра 3:15).  </a:t>
            </a:r>
          </a:p>
          <a:p>
            <a:pPr>
              <a:tabLst>
                <a:tab pos="577850" algn="l"/>
              </a:tabLst>
            </a:pPr>
            <a:r>
              <a:rPr lang="ru-RU" sz="2000" spc="-30" dirty="0">
                <a:latin typeface="Noto Serif" panose="02020600060500020200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4507DB-D679-4181-49A4-D1F501689D31}"/>
              </a:ext>
            </a:extLst>
          </p:cNvPr>
          <p:cNvSpPr/>
          <p:nvPr/>
        </p:nvSpPr>
        <p:spPr>
          <a:xfrm>
            <a:off x="760164" y="1024569"/>
            <a:ext cx="79651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«Уставай,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Єрусалиме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прийшло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світло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 слава Господня над тобою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засяла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 </a:t>
            </a:r>
          </a:p>
          <a:p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Ісаї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60:1)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455</Words>
  <Application>Microsoft Office PowerPoint</Application>
  <PresentationFormat>Widescreen</PresentationFormat>
  <Paragraphs>44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Noto Sans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9</cp:revision>
  <dcterms:created xsi:type="dcterms:W3CDTF">2022-01-18T10:25:04Z</dcterms:created>
  <dcterms:modified xsi:type="dcterms:W3CDTF">2022-09-13T16:19:41Z</dcterms:modified>
</cp:coreProperties>
</file>