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4" r:id="rId5"/>
    <p:sldId id="261" r:id="rId6"/>
    <p:sldId id="267" r:id="rId7"/>
    <p:sldId id="265" r:id="rId8"/>
    <p:sldId id="260" r:id="rId9"/>
    <p:sldId id="268" r:id="rId10"/>
    <p:sldId id="269" r:id="rId11"/>
    <p:sldId id="270" r:id="rId12"/>
    <p:sldId id="258" r:id="rId13"/>
    <p:sldId id="280" r:id="rId14"/>
    <p:sldId id="271" r:id="rId15"/>
    <p:sldId id="291" r:id="rId16"/>
    <p:sldId id="259" r:id="rId17"/>
    <p:sldId id="275" r:id="rId18"/>
    <p:sldId id="274" r:id="rId19"/>
    <p:sldId id="282" r:id="rId20"/>
    <p:sldId id="262" r:id="rId21"/>
    <p:sldId id="279" r:id="rId22"/>
    <p:sldId id="283" r:id="rId23"/>
    <p:sldId id="285" r:id="rId24"/>
    <p:sldId id="29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826" cy="690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92EFD5-1C50-6CD6-6D58-CA984A37C0E5}"/>
              </a:ext>
            </a:extLst>
          </p:cNvPr>
          <p:cNvSpPr/>
          <p:nvPr/>
        </p:nvSpPr>
        <p:spPr>
          <a:xfrm>
            <a:off x="980501" y="1311008"/>
            <a:ext cx="689655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 дам Я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пізнати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Мене,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Господь. І вони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народом, а Я буду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Богом,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вони навернуться до Мене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Єрем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24:7). </a:t>
            </a:r>
          </a:p>
          <a:p>
            <a:r>
              <a:rPr lang="ru-RU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DED3AF-FBC8-8F88-2E00-88E3E04FB2CE}"/>
              </a:ext>
            </a:extLst>
          </p:cNvPr>
          <p:cNvSpPr/>
          <p:nvPr/>
        </p:nvSpPr>
        <p:spPr>
          <a:xfrm>
            <a:off x="694063" y="1322024"/>
            <a:ext cx="728214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обріже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Господь, Бог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твій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насіння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любив Господа, Бога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усім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всією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душею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(П. Зак. 30:6). </a:t>
            </a:r>
          </a:p>
          <a:p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8FA398-0C24-DFF7-297C-398ADF581C30}"/>
              </a:ext>
            </a:extLst>
          </p:cNvPr>
          <p:cNvSpPr/>
          <p:nvPr/>
        </p:nvSpPr>
        <p:spPr>
          <a:xfrm>
            <a:off x="760164" y="1024569"/>
            <a:ext cx="66762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Уздоров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мене, Господи, і буду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вздоровлений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я, спаси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мене, і я буду спасений,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слава моя!»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Єрем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17:14).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50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C2E781-7A44-5A76-C525-10908926FB59}"/>
              </a:ext>
            </a:extLst>
          </p:cNvPr>
          <p:cNvSpPr/>
          <p:nvPr/>
        </p:nvSpPr>
        <p:spPr>
          <a:xfrm>
            <a:off x="605928" y="1266940"/>
            <a:ext cx="653300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«І коли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стоїте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молитві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прощайте, коли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маєте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когось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ваш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Небесний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простив вам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ваші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провини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(Марка 11:25).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949D24-DB3A-3637-1ADE-CC6A52837E23}"/>
              </a:ext>
            </a:extLst>
          </p:cNvPr>
          <p:cNvSpPr/>
          <p:nvPr/>
        </p:nvSpPr>
        <p:spPr>
          <a:xfrm>
            <a:off x="1057620" y="1388125"/>
            <a:ext cx="636775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Господи,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вибачливий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многомилостивий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кличе до Тебе!» </a:t>
            </a:r>
          </a:p>
          <a:p>
            <a:pPr algn="just"/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86:5). </a:t>
            </a:r>
          </a:p>
          <a:p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i="1" spc="-3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1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84A482-9571-5413-2DE8-E0CE2CB61205}"/>
              </a:ext>
            </a:extLst>
          </p:cNvPr>
          <p:cNvSpPr/>
          <p:nvPr/>
        </p:nvSpPr>
        <p:spPr>
          <a:xfrm>
            <a:off x="947451" y="1322024"/>
            <a:ext cx="61363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збагачуйтеся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різноманітною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щирістю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через нас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подяку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Богові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Кор. 9:11).</a:t>
            </a:r>
            <a:endParaRPr lang="ru-RU" sz="2000" b="1" i="1" u="none" strike="noStrike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5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041562-9F14-2DA5-3517-6DFC483BA06C}"/>
              </a:ext>
            </a:extLst>
          </p:cNvPr>
          <p:cNvSpPr/>
          <p:nvPr/>
        </p:nvSpPr>
        <p:spPr>
          <a:xfrm>
            <a:off x="716096" y="1122363"/>
            <a:ext cx="72050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погорджений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люди покинули, страдник,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знайомий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 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хоробами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обличчя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ховали,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погорджений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ми не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цінували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Направду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 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немочі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узяв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 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болі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поніс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 ми уважали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пораненого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ніби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Бог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вдарив поразами й мучив... А 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ранений за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гріхи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провини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мучений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кара на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наш мир,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 ранами нас </a:t>
            </a:r>
            <a:r>
              <a:rPr lang="ru-RU" sz="28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уздоровлено</a:t>
            </a:r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 		</a:t>
            </a:r>
          </a:p>
          <a:p>
            <a:pPr algn="just"/>
            <a:r>
              <a:rPr lang="ru-RU" sz="28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Ісаї</a:t>
            </a:r>
            <a:r>
              <a:rPr lang="ru-RU" sz="2000" b="1" i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53:3-5).  </a:t>
            </a:r>
          </a:p>
          <a:p>
            <a:r>
              <a:rPr lang="ru-RU" sz="2800" b="1" i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i="1" spc="-3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8D3945-9C58-46A8-35B0-0B8CA7C4DBBC}"/>
              </a:ext>
            </a:extLst>
          </p:cNvPr>
          <p:cNvSpPr/>
          <p:nvPr/>
        </p:nvSpPr>
        <p:spPr>
          <a:xfrm>
            <a:off x="727113" y="1364567"/>
            <a:ext cx="56736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Хвалитиму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усім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розповім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чуда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9:2).</a:t>
            </a:r>
            <a:endParaRPr lang="ru-RU" sz="2000" b="1" i="1" u="none" strike="noStrike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4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00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51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4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46D9DD-3738-6897-C007-04940C46E319}"/>
              </a:ext>
            </a:extLst>
          </p:cNvPr>
          <p:cNvSpPr/>
          <p:nvPr/>
        </p:nvSpPr>
        <p:spPr>
          <a:xfrm>
            <a:off x="1057620" y="1122362"/>
            <a:ext cx="6753340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«Але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приймете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силу, коли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Святий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Дух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зійде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вас, і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будете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Моїми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свідками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Єрусалимі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всій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Юдеї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Самарії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і аж до краю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землі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!»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Дії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1:8).</a:t>
            </a: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B2D38C-D06A-EA9F-5D0E-CFE09D984257}"/>
              </a:ext>
            </a:extLst>
          </p:cNvPr>
          <p:cNvSpPr/>
          <p:nvPr/>
        </p:nvSpPr>
        <p:spPr>
          <a:xfrm>
            <a:off x="903384" y="1421176"/>
            <a:ext cx="73702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повинн</a:t>
            </a:r>
            <a:r>
              <a:rPr lang="uk-UA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так щиро й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серйозно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молитися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злиття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Святого Духа, як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учні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молилися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день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П’ятидесятниці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вони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потребували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Святого Духа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тоді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паче ми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потребуємо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сьогодні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	    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Свідчення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Церкви. Т. 5. С. 158). 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3BA3D1-09DD-24F7-F632-DAB5B345FB1E}"/>
              </a:ext>
            </a:extLst>
          </p:cNvPr>
          <p:cNvSpPr/>
          <p:nvPr/>
        </p:nvSpPr>
        <p:spPr>
          <a:xfrm>
            <a:off x="517794" y="1233889"/>
            <a:ext cx="76016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Дякуйте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Господу,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Нехай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скаже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Ізраїль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Нехай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скаже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Ааронів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Нехай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скажуть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боїться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Господа,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У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тісноті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кликав до Господа, і простором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озвався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мене Господь!»</a:t>
            </a:r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fontAlgn="base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(</a:t>
            </a:r>
            <a:r>
              <a:rPr lang="ru-RU" sz="2000" b="1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118:1-5).</a:t>
            </a:r>
          </a:p>
          <a:p>
            <a:pPr fontAlgn="base"/>
            <a:endParaRPr lang="ru-RU" sz="2400" b="1" i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2400" b="1" i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27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C6EC48-4B17-6604-18D0-63ECD1C2E225}"/>
              </a:ext>
            </a:extLst>
          </p:cNvPr>
          <p:cNvSpPr/>
          <p:nvPr/>
        </p:nvSpPr>
        <p:spPr>
          <a:xfrm>
            <a:off x="716096" y="1600200"/>
            <a:ext cx="688554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Дякуйте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Господу,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кличте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звіщайте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чини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105:1).</a:t>
            </a:r>
          </a:p>
          <a:p>
            <a:pPr fontAlgn="base"/>
            <a:endParaRPr lang="ru-RU" sz="3200" b="1" i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3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6B95FC-CAD7-D3BF-79B1-5057480CC5A0}"/>
              </a:ext>
            </a:extLst>
          </p:cNvPr>
          <p:cNvSpPr/>
          <p:nvPr/>
        </p:nvSpPr>
        <p:spPr>
          <a:xfrm>
            <a:off x="1233889" y="1200840"/>
            <a:ext cx="648893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Утішитель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Дух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Святий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пошле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Той вас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навчить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пригадає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вам усе,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вам говорив…</a:t>
            </a:r>
            <a:r>
              <a:rPr lang="en-US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Прийшовши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обвинуватить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гріх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32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праведність</a:t>
            </a:r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за суд» </a:t>
            </a:r>
          </a:p>
          <a:p>
            <a:pPr algn="just"/>
            <a:r>
              <a:rPr lang="ru-RU" sz="32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14:26; 16:8).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84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265</Words>
  <Application>Microsoft Office PowerPoint</Application>
  <PresentationFormat>Widescreen</PresentationFormat>
  <Paragraphs>35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Noto Serif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9</cp:revision>
  <dcterms:created xsi:type="dcterms:W3CDTF">2022-01-18T10:25:04Z</dcterms:created>
  <dcterms:modified xsi:type="dcterms:W3CDTF">2022-09-13T16:18:16Z</dcterms:modified>
</cp:coreProperties>
</file>