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4" r:id="rId5"/>
    <p:sldId id="265" r:id="rId6"/>
    <p:sldId id="261" r:id="rId7"/>
    <p:sldId id="282" r:id="rId8"/>
    <p:sldId id="281" r:id="rId9"/>
    <p:sldId id="260" r:id="rId10"/>
    <p:sldId id="275" r:id="rId11"/>
    <p:sldId id="268" r:id="rId12"/>
    <p:sldId id="258" r:id="rId13"/>
    <p:sldId id="279" r:id="rId14"/>
    <p:sldId id="271" r:id="rId15"/>
    <p:sldId id="259" r:id="rId16"/>
    <p:sldId id="274" r:id="rId17"/>
    <p:sldId id="267" r:id="rId18"/>
    <p:sldId id="262" r:id="rId19"/>
    <p:sldId id="269" r:id="rId20"/>
    <p:sldId id="270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08FBE6-4D0D-51EC-5AC1-7E5125719DAC}"/>
              </a:ext>
            </a:extLst>
          </p:cNvPr>
          <p:cNvSpPr/>
          <p:nvPr/>
        </p:nvSpPr>
        <p:spPr>
          <a:xfrm>
            <a:off x="647114" y="1308296"/>
            <a:ext cx="754028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«Тому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приступаймо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сміливо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престолу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благодаті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одержати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милість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благодать для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своєчасної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(Евр. 4:16).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DC295E-BF4A-31A0-FE0A-A39C95EFF1C4}"/>
              </a:ext>
            </a:extLst>
          </p:cNvPr>
          <p:cNvSpPr/>
          <p:nvPr/>
        </p:nvSpPr>
        <p:spPr>
          <a:xfrm>
            <a:off x="1069146" y="1503065"/>
            <a:ext cx="6836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будучи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злими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умієте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дари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вашим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Небесний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Святого Духа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просять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(Луки 11:13).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8476F1-A5E3-7E0E-8500-141631AEEAB9}"/>
              </a:ext>
            </a:extLst>
          </p:cNvPr>
          <p:cNvSpPr/>
          <p:nvPr/>
        </p:nvSpPr>
        <p:spPr>
          <a:xfrm>
            <a:off x="1266092" y="1702191"/>
            <a:ext cx="6147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Поглянув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них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 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Для людей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неможливе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не для Бога,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Бога все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(Марка 10:27).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855B46-9C11-71E3-5FDC-35C88DB5822E}"/>
              </a:ext>
            </a:extLst>
          </p:cNvPr>
          <p:cNvSpPr/>
          <p:nvPr/>
        </p:nvSpPr>
        <p:spPr>
          <a:xfrm>
            <a:off x="548640" y="1122363"/>
            <a:ext cx="80748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«Нехай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ваших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 Христа, до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одному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будьте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Слово Христове нехай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вас щедро, у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всякій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Навчайте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застерігайте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себе, з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вдячністю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співаючи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псалми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прославлення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все,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робите, - словом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ділом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усе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робіть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дякуючи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Отцеві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Колос. 3:15-17).</a:t>
            </a: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209227-7711-68DD-1C4E-0E7EC5408224}"/>
              </a:ext>
            </a:extLst>
          </p:cNvPr>
          <p:cNvSpPr/>
          <p:nvPr/>
        </p:nvSpPr>
        <p:spPr>
          <a:xfrm>
            <a:off x="984738" y="1266092"/>
            <a:ext cx="7315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333333"/>
                </a:solidFill>
                <a:latin typeface="PT Serif" panose="020A0603040505020204" pitchFamily="18" charset="0"/>
              </a:rPr>
              <a:t> 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Дякуючи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 все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Отцеві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Христа»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Ефес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5:20).</a:t>
            </a: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61D39C-FA2D-7C07-E7C7-20258C7FA266}"/>
              </a:ext>
            </a:extLst>
          </p:cNvPr>
          <p:cNvSpPr/>
          <p:nvPr/>
        </p:nvSpPr>
        <p:spPr>
          <a:xfrm>
            <a:off x="1041010" y="1308295"/>
            <a:ext cx="64992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Алілуя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106:1).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D7FAEF-1710-99C7-C731-3562B763AD0A}"/>
              </a:ext>
            </a:extLst>
          </p:cNvPr>
          <p:cNvSpPr/>
          <p:nvPr/>
        </p:nvSpPr>
        <p:spPr>
          <a:xfrm>
            <a:off x="760164" y="1266940"/>
            <a:ext cx="7293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я побачив іншого ангела, який летів серед неба. Він мав вічне Євангеліє, щоби звіщати його жителям землі, - усякому народові, поколінню, племені й народності</a:t>
            </a:r>
            <a:r>
              <a:rPr lang="uk-UA" sz="3200" b="1" i="1" spc="-30" dirty="0">
                <a:solidFill>
                  <a:schemeClr val="tx2">
                    <a:lumMod val="75000"/>
                  </a:schemeClr>
                </a:solidFill>
                <a:latin typeface="Noto Serif" panose="02020600060500020200" pitchFamily="18" charset="0"/>
                <a:cs typeface="Arial" panose="020B0604020202020204" pitchFamily="34" charset="0"/>
              </a:rPr>
              <a:t>» </a:t>
            </a:r>
          </a:p>
          <a:p>
            <a:pPr algn="just"/>
            <a:r>
              <a:rPr lang="uk-UA" sz="3200" b="1" i="1" spc="-30" dirty="0">
                <a:solidFill>
                  <a:schemeClr val="tx2">
                    <a:lumMod val="75000"/>
                  </a:schemeClr>
                </a:solidFill>
                <a:latin typeface="Noto Serif" panose="02020600060500020200" pitchFamily="18" charset="0"/>
                <a:cs typeface="Arial" panose="020B0604020202020204" pitchFamily="34" charset="0"/>
              </a:rPr>
              <a:t>						</a:t>
            </a:r>
            <a:r>
              <a:rPr lang="uk-UA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uk-UA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14:6). </a:t>
            </a:r>
            <a:endParaRPr lang="uk-UA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2AB829-7454-344B-40BB-8715B9F3F827}"/>
              </a:ext>
            </a:extLst>
          </p:cNvPr>
          <p:cNvSpPr/>
          <p:nvPr/>
        </p:nvSpPr>
        <p:spPr>
          <a:xfrm>
            <a:off x="872197" y="1294228"/>
            <a:ext cx="6808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Євангеліє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Царства буде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проповідуватися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всьому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свідчення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народам, -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тоді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прийде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кінець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Матв</a:t>
            </a:r>
            <a:r>
              <a:rPr lang="ru-RU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24:14). 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308739-7A55-8986-A660-C3CC10CB371A}"/>
              </a:ext>
            </a:extLst>
          </p:cNvPr>
          <p:cNvSpPr/>
          <p:nvPr/>
        </p:nvSpPr>
        <p:spPr>
          <a:xfrm>
            <a:off x="1012874" y="1122363"/>
            <a:ext cx="692130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 ніж останні суди Божі відвідають землю, у народі Божому відбудеться таке відродження правдивої побожності, якого не було з часів апостолів. На дітей Божих будуть злиті Його Дух і сила. Тоді багато віруючих вийдуть із церков, у яких любов до світу витіснила любов до Бога і Його Слова. Чимало як служителів, так і простих людей з радістю приймуть великі істини, котрі з волі Божої проголошуються в цей час, аби приготувати народ до Другого приходу Господа»</a:t>
            </a:r>
          </a:p>
          <a:p>
            <a:pPr algn="just"/>
            <a:r>
              <a:rPr lang="uk-UA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  <a:r>
              <a:rPr lang="uk-UA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(Велика боротьба. С. 464).</a:t>
            </a:r>
            <a:endParaRPr lang="uk-UA" sz="1600" b="1" i="1" spc="-30" dirty="0">
              <a:solidFill>
                <a:schemeClr val="tx2">
                  <a:lumMod val="75000"/>
                </a:schemeClr>
              </a:solidFill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4FB5E-8EE9-3C52-9010-331C6A7CFD08}"/>
              </a:ext>
            </a:extLst>
          </p:cNvPr>
          <p:cNvSpPr/>
          <p:nvPr/>
        </p:nvSpPr>
        <p:spPr>
          <a:xfrm>
            <a:off x="928468" y="1280160"/>
            <a:ext cx="62741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«Господь моя сила та щит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надіялось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й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допоміг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втішилося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співом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 прославлю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28:7).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D3A1D6-9094-BE6E-FD0E-83072FD64323}"/>
              </a:ext>
            </a:extLst>
          </p:cNvPr>
          <p:cNvSpPr/>
          <p:nvPr/>
        </p:nvSpPr>
        <p:spPr>
          <a:xfrm>
            <a:off x="1181686" y="1477108"/>
            <a:ext cx="66680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«Господи,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Бог! Я буду Тебе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величати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хвалитиму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Ймення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чудо вчинив,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приречення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правду!»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25:1).</a:t>
            </a:r>
            <a:endParaRPr lang="ru-RU" sz="2000" b="1" i="1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340</Words>
  <Application>Microsoft Office PowerPoint</Application>
  <PresentationFormat>Widescreen</PresentationFormat>
  <Paragraphs>25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Noto Sans</vt:lpstr>
      <vt:lpstr>Noto Serif</vt:lpstr>
      <vt:lpstr>PT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7</cp:revision>
  <dcterms:created xsi:type="dcterms:W3CDTF">2022-01-18T10:25:04Z</dcterms:created>
  <dcterms:modified xsi:type="dcterms:W3CDTF">2022-09-13T16:16:40Z</dcterms:modified>
</cp:coreProperties>
</file>