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71" r:id="rId5"/>
    <p:sldId id="261" r:id="rId6"/>
    <p:sldId id="265" r:id="rId7"/>
    <p:sldId id="266" r:id="rId8"/>
    <p:sldId id="260" r:id="rId9"/>
    <p:sldId id="268" r:id="rId10"/>
    <p:sldId id="269" r:id="rId11"/>
    <p:sldId id="270" r:id="rId12"/>
    <p:sldId id="258" r:id="rId13"/>
    <p:sldId id="272" r:id="rId14"/>
    <p:sldId id="274" r:id="rId15"/>
    <p:sldId id="259" r:id="rId16"/>
    <p:sldId id="275" r:id="rId17"/>
    <p:sldId id="282" r:id="rId18"/>
    <p:sldId id="285" r:id="rId19"/>
    <p:sldId id="262" r:id="rId20"/>
    <p:sldId id="277" r:id="rId21"/>
    <p:sldId id="281" r:id="rId22"/>
    <p:sldId id="283" r:id="rId23"/>
    <p:sldId id="290" r:id="rId24"/>
    <p:sldId id="29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3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3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468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92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2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30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45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4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4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B01EA-4850-42AB-8114-A7E33688F50F}" type="datetimeFigureOut">
              <a:rPr lang="ru-RU" smtClean="0"/>
              <a:t>13.09.2022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56CF5-E834-4BB3-98CD-94D3837D5F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88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7BE89C8-FF37-9D58-14C8-74A88281F115}"/>
              </a:ext>
            </a:extLst>
          </p:cNvPr>
          <p:cNvSpPr/>
          <p:nvPr/>
        </p:nvSpPr>
        <p:spPr>
          <a:xfrm>
            <a:off x="1311008" y="1503064"/>
            <a:ext cx="67753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дам Я їм серце пізнати Мене, що Я Господь. І вони Мені будуть народом, а Я буду їм Богом, бо вони навернуться до Мене всім серцем своїм!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Єрем</a:t>
            </a:r>
            <a:r>
              <a:rPr lang="ru-RU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24:7). </a:t>
            </a:r>
            <a:endParaRPr lang="ru-RU" sz="2400" b="1" i="1" spc="-30" dirty="0">
              <a:solidFill>
                <a:srgbClr val="002060"/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4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A14CE-FBCE-2F30-737F-131B0A38854E}"/>
              </a:ext>
            </a:extLst>
          </p:cNvPr>
          <p:cNvSpPr/>
          <p:nvPr/>
        </p:nvSpPr>
        <p:spPr>
          <a:xfrm>
            <a:off x="980501" y="1266940"/>
            <a:ext cx="67202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Понад усе візьміть щит віри, яким зможете погасити всі вогненні стріли лукавого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(Еф</a:t>
            </a:r>
            <a:r>
              <a:rPr lang="uk-UA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</a:t>
            </a:r>
            <a:r>
              <a:rPr lang="ru-RU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6:16). </a:t>
            </a:r>
            <a:endParaRPr lang="ru-RU" sz="2400" b="1" i="1" spc="-3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353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4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E5F87F-7DFC-C4B8-12B9-AEBFBAF6E980}"/>
              </a:ext>
            </a:extLst>
          </p:cNvPr>
          <p:cNvSpPr/>
          <p:nvPr/>
        </p:nvSpPr>
        <p:spPr>
          <a:xfrm>
            <a:off x="837282" y="1600201"/>
            <a:ext cx="74363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Якщо ж будете перебувати в Мені, а Мої слова перебуватимуть у вас, то чого б тільки забажали, просіть – і станеться вам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 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Івана 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15:7). </a:t>
            </a:r>
            <a:endParaRPr lang="ru-RU" sz="2400" b="1" i="1" spc="-30" dirty="0">
              <a:solidFill>
                <a:srgbClr val="002060"/>
              </a:solidFill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3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EB481D-77C2-B3D2-4BC7-F524C365C276}"/>
              </a:ext>
            </a:extLst>
          </p:cNvPr>
          <p:cNvSpPr/>
          <p:nvPr/>
        </p:nvSpPr>
        <p:spPr>
          <a:xfrm>
            <a:off x="1046602" y="1333041"/>
            <a:ext cx="67533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все, що попросите в молитві з вірою, - одержите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uk-UA" sz="3200" b="1" i="1" spc="-3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Матв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21:22). </a:t>
            </a:r>
          </a:p>
          <a:p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що тільки попросите в Моє Ім’я, те й зроблю, щоби прославився Отець у Сині. Коли Мене про щось попросите в Моє Ім’я, - Я те зроблю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uk-UA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Іва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14:13, 14). </a:t>
            </a:r>
            <a:endParaRPr lang="ru-RU" sz="2400" b="1" i="1" spc="-3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7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36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FC5E26-4AEF-A1B8-1473-57BA67B02B19}"/>
              </a:ext>
            </a:extLst>
          </p:cNvPr>
          <p:cNvSpPr/>
          <p:nvPr/>
        </p:nvSpPr>
        <p:spPr>
          <a:xfrm>
            <a:off x="936434" y="1399142"/>
            <a:ext cx="66211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 дякую моєму Богові за вас і за благодать Божу, дану вам у Христі Ісусі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Кор. 1:4). </a:t>
            </a:r>
          </a:p>
        </p:txBody>
      </p:sp>
    </p:spTree>
    <p:extLst>
      <p:ext uri="{BB962C8B-B14F-4D97-AF65-F5344CB8AC3E}">
        <p14:creationId xmlns:p14="http://schemas.microsoft.com/office/powerpoint/2010/main" val="2041152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C38DA4-559A-FBCF-32D2-257440684171}"/>
              </a:ext>
            </a:extLst>
          </p:cNvPr>
          <p:cNvSpPr/>
          <p:nvPr/>
        </p:nvSpPr>
        <p:spPr>
          <a:xfrm>
            <a:off x="1266940" y="1311006"/>
            <a:ext cx="70507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то численні діла Твої, Господи, Ти мудро вчинив їх усіх, Твого творива повна земля!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:24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07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107B16-79C8-3F9A-F905-2ABE771D6663}"/>
              </a:ext>
            </a:extLst>
          </p:cNvPr>
          <p:cNvSpPr/>
          <p:nvPr/>
        </p:nvSpPr>
        <p:spPr>
          <a:xfrm>
            <a:off x="980501" y="649995"/>
            <a:ext cx="72160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«Нехай буде слава Господня навіки, хай ділами Своїми радіє Господь! Він погляне на землю й вона затремтить, доторкнеться до гір і димують вони! Я буду співати Господеві в своєму житті, буду грати для Бога мого, аж поки живу! Буде приємна Йому моя мова, я Господом буду радіти!»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104: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31-34</a:t>
            </a:r>
            <a:r>
              <a:rPr lang="uk-UA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2000" b="1" i="1" u="none" strike="noStrike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451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7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39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6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0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00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49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4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EA9A03-5315-7C0C-14DA-4894CF8DD3FC}"/>
              </a:ext>
            </a:extLst>
          </p:cNvPr>
          <p:cNvSpPr/>
          <p:nvPr/>
        </p:nvSpPr>
        <p:spPr>
          <a:xfrm>
            <a:off x="1090670" y="1729648"/>
            <a:ext cx="68745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Тут терпіння святих, які бережуть Божі заповіді та віру Ісуса!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uk-UA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Об’явл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14:12).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336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C194E4-EB13-4251-78CA-60ABA784ED1A}"/>
              </a:ext>
            </a:extLst>
          </p:cNvPr>
          <p:cNvSpPr/>
          <p:nvPr/>
        </p:nvSpPr>
        <p:spPr>
          <a:xfrm>
            <a:off x="815248" y="705080"/>
            <a:ext cx="76346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Головна мета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Трьохангельської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вістки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підготувати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людей до Другого приходу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Ісуса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Христа.</a:t>
            </a:r>
          </a:p>
          <a:p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Об'явл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14:12 апостол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зазначає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Трьохангельська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вістка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сформує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Божий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Останок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написано: «Тут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терпіння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святих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бережуть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Божі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заповіді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віру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Ісуса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8FA948-F156-2321-A05F-6169EC62D6B4}"/>
              </a:ext>
            </a:extLst>
          </p:cNvPr>
          <p:cNvSpPr/>
          <p:nvPr/>
        </p:nvSpPr>
        <p:spPr>
          <a:xfrm>
            <a:off x="870333" y="1277956"/>
            <a:ext cx="75575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Georgia-my" panose="02040502050405020303" pitchFamily="18" charset="0"/>
              </a:rPr>
              <a:t>«</a:t>
            </a:r>
            <a:r>
              <a:rPr lang="uk-UA" sz="3200" b="1" i="1" dirty="0">
                <a:solidFill>
                  <a:srgbClr val="002060"/>
                </a:solidFill>
                <a:latin typeface="Georgia-my" panose="02040502050405020303" pitchFamily="18" charset="0"/>
              </a:rPr>
              <a:t>І дав Ти мені щит спасіння Свого, і чинить великим мене Твоя поміч!</a:t>
            </a:r>
            <a:r>
              <a:rPr lang="ru-RU" sz="3200" b="1" i="1" dirty="0">
                <a:solidFill>
                  <a:srgbClr val="002060"/>
                </a:solidFill>
                <a:latin typeface="Georgia-my" panose="02040502050405020303" pitchFamily="18" charset="0"/>
              </a:rPr>
              <a:t>»</a:t>
            </a:r>
          </a:p>
          <a:p>
            <a:endParaRPr lang="ru-RU" sz="3200" b="1" i="1" dirty="0">
              <a:solidFill>
                <a:srgbClr val="002060"/>
              </a:solidFill>
              <a:latin typeface="Georgia-my" panose="02040502050405020303" pitchFamily="18" charset="0"/>
            </a:endParaRPr>
          </a:p>
          <a:p>
            <a:r>
              <a:rPr lang="ru-RU" sz="3200" b="1" i="1" dirty="0">
                <a:solidFill>
                  <a:srgbClr val="002060"/>
                </a:solidFill>
                <a:latin typeface="Georgia-my" panose="02040502050405020303" pitchFamily="18" charset="0"/>
              </a:rPr>
              <a:t>			(2 </a:t>
            </a:r>
            <a:r>
              <a:rPr lang="uk-UA" sz="3200" b="1" i="1" dirty="0">
                <a:solidFill>
                  <a:srgbClr val="002060"/>
                </a:solidFill>
                <a:latin typeface="Georgia-my" panose="02040502050405020303" pitchFamily="18" charset="0"/>
              </a:rPr>
              <a:t>Сам.</a:t>
            </a:r>
            <a:r>
              <a:rPr lang="ru-RU" sz="3200" b="1" i="1" dirty="0">
                <a:solidFill>
                  <a:srgbClr val="002060"/>
                </a:solidFill>
                <a:latin typeface="Georgia-my" panose="02040502050405020303" pitchFamily="18" charset="0"/>
              </a:rPr>
              <a:t> 22:36).</a:t>
            </a:r>
          </a:p>
          <a:p>
            <a:r>
              <a:rPr lang="ru-RU" sz="3200" b="1" i="1" dirty="0">
                <a:solidFill>
                  <a:srgbClr val="002060"/>
                </a:solidFill>
                <a:latin typeface="Georgia-my" panose="02040502050405020303" pitchFamily="18" charset="0"/>
              </a:rPr>
              <a:t> 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3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4A107AF-D5BD-30E0-AC27-1E8794AE1057}"/>
              </a:ext>
            </a:extLst>
          </p:cNvPr>
          <p:cNvSpPr/>
          <p:nvPr/>
        </p:nvSpPr>
        <p:spPr>
          <a:xfrm>
            <a:off x="694064" y="903412"/>
            <a:ext cx="79083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Хваліте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Господнє Ім’я, </a:t>
            </a:r>
            <a:r>
              <a:rPr lang="uk-UA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хваліте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Господні раби, що стоїте в домі Господньому, на подвір’ях дому нашого Бога! Хваліть Господа, бо добрий Господь, співайте Іменню Його, бо приємне воно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uk-UA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135:1-3).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6006C4-6957-4BD6-64A4-E020D483C196}"/>
              </a:ext>
            </a:extLst>
          </p:cNvPr>
          <p:cNvSpPr/>
          <p:nvPr/>
        </p:nvSpPr>
        <p:spPr>
          <a:xfrm>
            <a:off x="859316" y="1600200"/>
            <a:ext cx="719401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«Я впевнений у тому, що Той, Хто розпочав у вас добре діло, завершить його до дня Ісуса Христа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b="1" i="1" spc="-3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ru-RU" sz="32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Филп</a:t>
            </a:r>
            <a:r>
              <a:rPr lang="ru-RU" sz="2400" b="1" i="1" spc="-3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i="1" spc="-3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1:6).    </a:t>
            </a:r>
          </a:p>
          <a:p>
            <a:r>
              <a:rPr lang="ru-RU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spc="-30" dirty="0">
              <a:effectLst/>
              <a:latin typeface="Noto Serif" panose="02020600060500020200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840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310</Words>
  <Application>Microsoft Office PowerPoint</Application>
  <PresentationFormat>Widescreen</PresentationFormat>
  <Paragraphs>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Georgia-my</vt:lpstr>
      <vt:lpstr>Noto Serif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Tetiana Rutkovska</cp:lastModifiedBy>
  <cp:revision>17</cp:revision>
  <dcterms:created xsi:type="dcterms:W3CDTF">2022-01-18T10:25:04Z</dcterms:created>
  <dcterms:modified xsi:type="dcterms:W3CDTF">2022-09-13T16:28:01Z</dcterms:modified>
</cp:coreProperties>
</file>