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4" r:id="rId5"/>
    <p:sldId id="261" r:id="rId6"/>
    <p:sldId id="270" r:id="rId7"/>
    <p:sldId id="260" r:id="rId8"/>
    <p:sldId id="272" r:id="rId9"/>
    <p:sldId id="274" r:id="rId10"/>
    <p:sldId id="268" r:id="rId11"/>
    <p:sldId id="258" r:id="rId12"/>
    <p:sldId id="280" r:id="rId13"/>
    <p:sldId id="265" r:id="rId14"/>
    <p:sldId id="259" r:id="rId15"/>
    <p:sldId id="282" r:id="rId16"/>
    <p:sldId id="262" r:id="rId17"/>
    <p:sldId id="263" r:id="rId18"/>
    <p:sldId id="267" r:id="rId19"/>
    <p:sldId id="269" r:id="rId20"/>
    <p:sldId id="27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3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6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4887" cy="68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EBE971-4346-AEF6-FD7E-EF35BEB3D5E9}"/>
              </a:ext>
            </a:extLst>
          </p:cNvPr>
          <p:cNvSpPr/>
          <p:nvPr/>
        </p:nvSpPr>
        <p:spPr>
          <a:xfrm>
            <a:off x="1057620" y="1600200"/>
            <a:ext cx="67313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 дам Я 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пізнати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Мене,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 - Господь. І вони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народом, а Я буду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Богом,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вони навернуться до Мене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Єрем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24:7). </a:t>
            </a:r>
            <a:endParaRPr lang="ru-RU" sz="11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84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1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76BE0C-0B03-AAEF-E272-B8488714AF1F}"/>
              </a:ext>
            </a:extLst>
          </p:cNvPr>
          <p:cNvSpPr/>
          <p:nvPr/>
        </p:nvSpPr>
        <p:spPr>
          <a:xfrm>
            <a:off x="903383" y="1122363"/>
            <a:ext cx="686350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«Коли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дійсно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будеш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голосу Господа, Бога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будеш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слушне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 очах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будеш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слухатися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заповідей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будеш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постанови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 всю хворобу,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поклав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Єгипет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покладу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тебе,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 - Господь,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твій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15:26).   </a:t>
            </a:r>
            <a:endParaRPr lang="ru-RU" sz="11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5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F5C941-2EFE-917C-E2ED-DD25871AD3F5}"/>
              </a:ext>
            </a:extLst>
          </p:cNvPr>
          <p:cNvSpPr/>
          <p:nvPr/>
        </p:nvSpPr>
        <p:spPr>
          <a:xfrm>
            <a:off x="1079654" y="914399"/>
            <a:ext cx="677537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«Тому ми не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втрачаємо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відваги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наша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зовнішня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зітліває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наша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внутрішня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оновлюється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день у день.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наше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тимчасове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легке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терпіння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готує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міру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вічну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славу,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 не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дивимося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видиме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на те,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невидиме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видиме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тимчасове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невидиме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вічне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 Кор. 4:16-18). </a:t>
            </a:r>
            <a:endParaRPr lang="ru-RU" sz="1100" b="1" i="1" spc="-30" dirty="0">
              <a:solidFill>
                <a:schemeClr val="tx2">
                  <a:lumMod val="75000"/>
                </a:schemeClr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35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6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338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68172D-A3C6-184B-EEBF-5E74C259F53E}"/>
              </a:ext>
            </a:extLst>
          </p:cNvPr>
          <p:cNvSpPr/>
          <p:nvPr/>
        </p:nvSpPr>
        <p:spPr>
          <a:xfrm>
            <a:off x="534573" y="956603"/>
            <a:ext cx="86094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все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дякуйте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Божа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воля в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вас» </a:t>
            </a:r>
          </a:p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32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Сол. 5:18).</a:t>
            </a:r>
          </a:p>
          <a:p>
            <a:pPr fontAlgn="base"/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Дякуйте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Господу,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107:1).</a:t>
            </a:r>
          </a:p>
          <a:p>
            <a:pPr fontAlgn="base"/>
            <a:endParaRPr lang="ru-RU" sz="3200" b="1" i="1" dirty="0">
              <a:solidFill>
                <a:schemeClr val="tx2">
                  <a:lumMod val="75000"/>
                </a:schemeClr>
              </a:solidFill>
              <a:latin typeface="inherit"/>
            </a:endParaRP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3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0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85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27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36B635-6A8B-6578-525C-A8BF75400F05}"/>
              </a:ext>
            </a:extLst>
          </p:cNvPr>
          <p:cNvSpPr/>
          <p:nvPr/>
        </p:nvSpPr>
        <p:spPr>
          <a:xfrm>
            <a:off x="1013552" y="1773716"/>
            <a:ext cx="67202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будучи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злими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умієте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добрі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дари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давати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вашим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наскільки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Небесний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Отець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дасть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Святого Духа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просять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600" b="1" i="1" spc="-30" dirty="0">
                <a:solidFill>
                  <a:schemeClr val="tx2">
                    <a:lumMod val="75000"/>
                  </a:schemeClr>
                </a:solidFill>
                <a:latin typeface="Noto Serif" panose="02020600060500020200" pitchFamily="18" charset="0"/>
                <a:cs typeface="Arial" panose="020B0604020202020204" pitchFamily="34" charset="0"/>
              </a:rPr>
              <a:t>»</a:t>
            </a:r>
            <a:r>
              <a:rPr lang="ru-RU" b="1" spc="-30" dirty="0">
                <a:solidFill>
                  <a:srgbClr val="000000"/>
                </a:solidFill>
                <a:latin typeface="Noto Serif" panose="02020600060500020200" pitchFamily="18" charset="0"/>
                <a:cs typeface="Arial" panose="020B0604020202020204" pitchFamily="34" charset="0"/>
              </a:rPr>
              <a:t>               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(Луки 11:13).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7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51F362-4935-D538-33E1-4460B808C623}"/>
              </a:ext>
            </a:extLst>
          </p:cNvPr>
          <p:cNvSpPr/>
          <p:nvPr/>
        </p:nvSpPr>
        <p:spPr>
          <a:xfrm>
            <a:off x="804231" y="1266939"/>
            <a:ext cx="6720289" cy="3622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Тож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ідіть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навчіть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усі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народи, хрестячи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Ім’я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Отця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і Сина, і Святого Духа,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навчаючи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зберігати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все,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заповів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вам. І ось Я з вами по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дні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аж до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кінця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!»                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Матв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28:19, 20.</a:t>
            </a:r>
          </a:p>
        </p:txBody>
      </p:sp>
    </p:spTree>
    <p:extLst>
      <p:ext uri="{BB962C8B-B14F-4D97-AF65-F5344CB8AC3E}">
        <p14:creationId xmlns:p14="http://schemas.microsoft.com/office/powerpoint/2010/main" val="348336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59BD01-12CB-9CCE-359A-B63233EBE64E}"/>
              </a:ext>
            </a:extLst>
          </p:cNvPr>
          <p:cNvSpPr/>
          <p:nvPr/>
        </p:nvSpPr>
        <p:spPr>
          <a:xfrm>
            <a:off x="1311008" y="1503065"/>
            <a:ext cx="59601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«Уставай,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світися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Єрусалиме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прийшло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 слава Господня над тобою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засяла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just"/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Ісаї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60:1). </a:t>
            </a:r>
            <a:endParaRPr lang="ru-RU" sz="1100" b="1" i="1" spc="-30" dirty="0">
              <a:solidFill>
                <a:schemeClr val="tx2">
                  <a:lumMod val="75000"/>
                </a:schemeClr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53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352CCD-65BF-4FDB-6D7A-C8A01C64C41B}"/>
              </a:ext>
            </a:extLst>
          </p:cNvPr>
          <p:cNvSpPr/>
          <p:nvPr/>
        </p:nvSpPr>
        <p:spPr>
          <a:xfrm>
            <a:off x="1112703" y="1122363"/>
            <a:ext cx="741435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впокоряться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люди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Мої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над ними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кличеться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помоляться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повернуть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злих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доріг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 Я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вислухаю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 небес, і прощу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їхній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гріх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 й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вилікую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їхній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Край!» </a:t>
            </a:r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(2 </a:t>
            </a:r>
            <a:r>
              <a:rPr lang="ru-RU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Хронік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7:14). </a:t>
            </a:r>
            <a:endParaRPr lang="ru-RU" sz="11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31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8F3BAF-03C8-8190-C99E-35AEC5E873D4}"/>
              </a:ext>
            </a:extLst>
          </p:cNvPr>
          <p:cNvSpPr/>
          <p:nvPr/>
        </p:nvSpPr>
        <p:spPr>
          <a:xfrm>
            <a:off x="1266940" y="1366092"/>
            <a:ext cx="597114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кожний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Бога,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перемагає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перемога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перемогла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наша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віра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(1 </a:t>
            </a:r>
            <a:r>
              <a:rPr lang="ru-RU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5:4). </a:t>
            </a:r>
            <a:endParaRPr lang="ru-RU" sz="1100" b="1" i="1" spc="-30" dirty="0">
              <a:solidFill>
                <a:schemeClr val="tx2">
                  <a:lumMod val="75000"/>
                </a:schemeClr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71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228</Words>
  <Application>Microsoft Office PowerPoint</Application>
  <PresentationFormat>Widescreen</PresentationFormat>
  <Paragraphs>24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inherit</vt:lpstr>
      <vt:lpstr>Noto Serif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Tetiana Rutkovska</cp:lastModifiedBy>
  <cp:revision>7</cp:revision>
  <dcterms:created xsi:type="dcterms:W3CDTF">2022-01-18T10:25:04Z</dcterms:created>
  <dcterms:modified xsi:type="dcterms:W3CDTF">2022-09-13T16:14:54Z</dcterms:modified>
</cp:coreProperties>
</file>