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2" r:id="rId5"/>
    <p:sldId id="260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9771D-93D2-214B-80D6-E75B12D6415B}" v="6" dt="2022-11-16T19:29:4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/>
    <p:restoredTop sz="96654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D263-5553-A17F-9505-D6342CC4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564E7-346C-3754-017F-1170ACB2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297B-7A14-80BC-02FE-D5F3A3D3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F346-2247-C5F4-8DF0-0DB6E233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AF7DE-1A22-8E91-5799-2638DDC9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1EF-2909-7276-9BB2-3233C141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21970-19E1-4F8A-6F2E-6C5F186A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30D5-C0FC-BBF7-A818-28894135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6DCD-9C96-EB42-7469-3C06934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494C-09A1-8307-8D0F-3729C39E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0BD0D-BAC0-EB7D-EDB6-D940372E9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B1AC2-F407-BEB3-3AE5-A3D17718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179C-943B-1ABD-E443-D42D2E43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4099-D09F-91E4-6277-BC41F4E8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72AF-3880-56AE-D6AE-CAC55E02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D688-6B86-4979-783C-47C80E34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DEAE-BEA5-649A-3367-B72F06C7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300-CFE6-9152-E100-073D70A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02A9-C293-B255-A50D-592A1B86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6F5-CD52-B3A4-F4B1-68603B00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CD1B-969E-0A3A-2550-4E813855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549C7-90CF-3CD7-FE12-30B6F30D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7314-04CE-5664-6124-6A895961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747-A0E1-DF5C-A168-2F698087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38B9-4A72-CE8C-157B-7E00088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2FD4-9082-3C16-1255-56BDDD2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D850-AE7D-F8FB-B740-9E1A2BD0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9CA5E-A008-793B-6488-0EC1820E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4EA8A-AACC-3ACE-C401-016FFD6D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63B38-BF7E-959B-D788-8CC66EA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CD7E-CC0C-53F5-13B8-57A1A36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0767-86CA-3088-D274-4EAB29E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59C3-7ADD-39AF-5D70-099C066C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49DAB-F547-0DD9-463A-272A57D4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C87D3-EA5F-84A8-1B45-1E75EE7E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26129-5DB1-0762-0E83-7FEC15DD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47BCE-5B3E-91C7-19D7-7B99238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2B333-A624-B8F5-43F0-D4428B5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999D5-21DE-62EC-D234-26D71114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E259-407F-D696-D3F8-EB84FAE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46CD6-9311-8F8B-EC82-4041085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0BB4A-E28C-BB5A-B1BF-059DE4B0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82D36-620F-4C8F-AB1A-AC72A65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6EDC9-4775-55E6-5740-1443AEB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64F94-9C88-D0B4-97A8-2BB57B21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80019-22ED-882D-8D9A-FB60F645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E97D-EB0D-E723-4AE5-5D5B91BB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9C74-B104-B4CF-BEFF-1C8A4BC9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BF334-07C0-0906-E530-AF72E079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F49AD-2335-F874-E502-4813CEB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7393-F924-102C-5D5E-3651927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E39C-F4EB-0491-C0AD-A0CA546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10F2-353B-0A0D-78EB-2ABDE68C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E8F9A-B95C-97E4-8AD2-C828AFEDF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B767-3A93-9540-E7C5-772A7B62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3943-5197-9065-43BE-1160E5B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E9F1-3487-7773-2D77-A33F5CCB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D3CF-573C-55F7-32E6-88963976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9D03B-25B4-FD8D-4AC9-34543F08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3F961-2D15-3962-C160-51287813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301E-0C16-978A-7DA2-8098D572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8F24-C69B-7D4F-8E26-D4EE1DCD423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9B6E-9E25-2175-14B6-EECB857F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8F3D-940E-470D-E664-7FD33F9C3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8A0C-AE64-2597-4FD0-E0F7D7B0C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972" y="6509982"/>
            <a:ext cx="201944" cy="20153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 </a:t>
            </a:r>
            <a:br>
              <a:rPr lang="en-US" sz="6600" dirty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</a:br>
            <a:endParaRPr lang="en-US" sz="5300" dirty="0">
              <a:solidFill>
                <a:srgbClr val="3E5733"/>
              </a:solidFill>
              <a:latin typeface="+mn-lt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2923392" y="5153330"/>
            <a:ext cx="399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</a:t>
            </a:r>
            <a:r>
              <a:rPr lang="uk-UA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МІЖНАРОДНИЙ ДЕНЬ МОЛИТВИ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uk-UA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ГК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ВІДДІЛ ЖІНОЧОГО СЛУЖІННЯ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641" y="4665276"/>
            <a:ext cx="609177" cy="4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1CA79-8882-7F59-09F8-E9E9794C9352}"/>
              </a:ext>
            </a:extLst>
          </p:cNvPr>
          <p:cNvSpPr txBox="1"/>
          <p:nvPr/>
        </p:nvSpPr>
        <p:spPr>
          <a:xfrm>
            <a:off x="2273664" y="2266071"/>
            <a:ext cx="59083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>
                <a:solidFill>
                  <a:srgbClr val="3E5733"/>
                </a:solidFill>
                <a:cs typeface="Cordia New" panose="020B0304020202020204" pitchFamily="34" charset="-34"/>
              </a:rPr>
              <a:t>Перетворена молитвою</a:t>
            </a:r>
            <a:endParaRPr lang="en-US" sz="6000" dirty="0">
              <a:solidFill>
                <a:srgbClr val="3E57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9294341" cy="35111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800" dirty="0">
                <a:ea typeface="Arial Unicode MS" panose="020B0604020202020204" pitchFamily="34" charset="-128"/>
              </a:rPr>
              <a:t>«</a:t>
            </a:r>
            <a:r>
              <a:rPr lang="uk-UA" sz="2800" dirty="0"/>
              <a:t>Тож благаю вас, брати: заради Божого милосердя, принесіть ваші тіла як живу, святу, приємну Богові жертву, як ваше служіння розуму</a:t>
            </a:r>
            <a:r>
              <a:rPr lang="ru-RU" sz="2800" dirty="0"/>
              <a:t>. І не </a:t>
            </a:r>
            <a:r>
              <a:rPr lang="uk-UA" sz="2800" dirty="0"/>
              <a:t>пристосовуйтеся</a:t>
            </a:r>
            <a:r>
              <a:rPr lang="ru-RU" sz="2800" dirty="0"/>
              <a:t> до цього віку, але змінюйтеся оновленням вашого розуму, щоб </a:t>
            </a:r>
            <a:r>
              <a:rPr lang="uk-UA" sz="2800" dirty="0"/>
              <a:t>ви пізнавали, що є Божа воля: добре, приємне і досконале</a:t>
            </a:r>
            <a:r>
              <a:rPr lang="uk-UA" sz="2800" dirty="0">
                <a:ea typeface="Arial Unicode MS" panose="020B0604020202020204" pitchFamily="34" charset="-128"/>
              </a:rPr>
              <a:t>»</a:t>
            </a:r>
            <a:r>
              <a:rPr lang="uk-UA" sz="2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>
              <a:buNone/>
            </a:pPr>
            <a:r>
              <a:rPr lang="uk-UA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</a:t>
            </a:r>
            <a:r>
              <a:rPr lang="en-US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  <a:r>
              <a:rPr lang="uk-UA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en-US" sz="2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Римл.</a:t>
            </a:r>
            <a:r>
              <a:rPr lang="en-US" sz="1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12:1,</a:t>
            </a:r>
            <a:r>
              <a:rPr lang="uk-UA" sz="1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49008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330"/>
            <a:ext cx="9294341" cy="35111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«Бо </a:t>
            </a:r>
            <a:r>
              <a:rPr lang="uk-UA" sz="3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має велику силу ревна молитва праведника».</a:t>
            </a:r>
            <a:endParaRPr lang="uk-UA" sz="3600" dirty="0"/>
          </a:p>
          <a:p>
            <a:pPr marL="0" indent="0">
              <a:buNone/>
            </a:pPr>
            <a:r>
              <a:rPr lang="uk-UA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en-US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uk-UA" sz="20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Якова</a:t>
            </a:r>
            <a:r>
              <a:rPr lang="de-DE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5:16)</a:t>
            </a:r>
            <a:endParaRPr lang="en-US" sz="20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868556"/>
            <a:ext cx="9232557" cy="27531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Страждаючи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, ми не зважаємо на те, як виглядаємо чи що скажуть інші. Ми перебуваємо в Божій тронній залі, і розмова кожного з нас з нашим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Отцем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є особистою.</a:t>
            </a:r>
            <a:endParaRPr lang="en-US" sz="6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9EB8-FCBB-C24F-9DCC-1391CF06E67E}"/>
              </a:ext>
            </a:extLst>
          </p:cNvPr>
          <p:cNvSpPr txBox="1"/>
          <p:nvPr/>
        </p:nvSpPr>
        <p:spPr>
          <a:xfrm>
            <a:off x="3366881" y="4854473"/>
            <a:ext cx="7099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E5733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М</a:t>
            </a:r>
            <a:r>
              <a:rPr lang="uk-UA" sz="3200" b="1" dirty="0">
                <a:solidFill>
                  <a:srgbClr val="3E5733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олитва змінює обставини </a:t>
            </a:r>
            <a:r>
              <a:rPr lang="uk-UA" sz="3200" b="1" dirty="0">
                <a:solidFill>
                  <a:srgbClr val="3E5733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й</a:t>
            </a:r>
            <a:r>
              <a:rPr lang="uk-UA" sz="3200" b="1" dirty="0">
                <a:solidFill>
                  <a:srgbClr val="3E5733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людей.</a:t>
            </a:r>
            <a:endParaRPr lang="en-US" sz="3200" b="1" dirty="0">
              <a:solidFill>
                <a:srgbClr val="3E573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CB8340-EACE-35B1-C6DD-9CB703D78B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  <a:r>
              <a:rPr lang="uk-UA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Перетворена молитвою у важкі часи</a:t>
            </a:r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62"/>
            <a:ext cx="9232557" cy="3189137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 ми молимося, чи віримо, що Бог відповість? І коли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Господь</a:t>
            </a: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відповідає, чи віримо, що саме Він це зробив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А</a:t>
            </a: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може, намагаємося знайти більш конкретну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й</a:t>
            </a: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логічну відповідь, ніколи не вірячи, що Бог здійснив це для нас?</a:t>
            </a:r>
            <a:endParaRPr 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20AB77-A50E-D4DE-1977-15F4F98F86A3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  <a:r>
              <a:rPr lang="uk-UA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Перетворена молитвою у важкі часи</a:t>
            </a:r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 до Отця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5564"/>
            <a:ext cx="9011478" cy="4495662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</a:rPr>
              <a:t>«</a:t>
            </a:r>
            <a:r>
              <a:rPr lang="uk-UA" dirty="0"/>
              <a:t>Ніколи і ні за яких обставин молитва до Бога не буває недоречна. Ніхто не може перешкодити нам відкрити свої серця у щирій молитві. Наприклад, серед вуличного натовпу, під час напруженої роботи звертайтеся до Бога, прохаючи в Нього допомоги й керівництва, як це робив </a:t>
            </a:r>
            <a:r>
              <a:rPr lang="uk-UA" dirty="0" err="1"/>
              <a:t>Неемія</a:t>
            </a:r>
            <a:r>
              <a:rPr lang="uk-UA" dirty="0"/>
              <a:t>, коли викладав свою справу перед царем </a:t>
            </a:r>
            <a:r>
              <a:rPr lang="uk-UA" dirty="0" err="1"/>
              <a:t>Артаксерксом</a:t>
            </a:r>
            <a:r>
              <a:rPr lang="ru-RU" dirty="0"/>
              <a:t>».</a:t>
            </a:r>
          </a:p>
          <a:p>
            <a:pPr marR="0" indent="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</a:t>
            </a:r>
            <a: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Еллен Уайт. Дорога до Христа. С. 75)</a:t>
            </a:r>
            <a:endParaRPr lang="en-US" sz="2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 до Отця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805747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3200" dirty="0"/>
              <a:t>«</a:t>
            </a:r>
            <a:r>
              <a:rPr lang="ru-RU" sz="3200" dirty="0"/>
              <a:t>Завжди і всюди моліться. Нехай двері вашого серця будуть постійно відчинені; запрошуйте Ісуса увійти і перебувати в нас бажаним небесним Гостем</a:t>
            </a:r>
            <a:r>
              <a:rPr lang="uk-UA" sz="3200" dirty="0"/>
              <a:t>»</a:t>
            </a:r>
            <a:r>
              <a:rPr lang="ru-RU" sz="3200" dirty="0"/>
              <a:t>.</a:t>
            </a:r>
            <a:endParaRPr lang="en-US" sz="3200" dirty="0"/>
          </a:p>
          <a:p>
            <a:pPr marR="0" indent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(</a:t>
            </a:r>
            <a:r>
              <a:rPr lang="uk-UA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Еллен Уайт. 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Дорога до Христа. С. 75)</a:t>
            </a:r>
            <a:endParaRPr lang="en-US" sz="20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3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 до Отця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1825624"/>
            <a:ext cx="9146059" cy="4754079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/>
              <a:t>«Хоча вас може оточувати </a:t>
            </a:r>
            <a:r>
              <a:rPr lang="ru-RU" dirty="0" err="1"/>
              <a:t>розбещене</a:t>
            </a:r>
            <a:r>
              <a:rPr lang="ru-RU" dirty="0"/>
              <a:t> й нечисте середовище, немає потреби дихати його отруйними випарами; адже ви маєте змогу жити в чистій атмосфері Небес. Відкриваючи свої серця перед Богом у щирій молитві, ми можемо зберегти себе від нечистих, хтивих думок. Люди, серця яких відкриті, щоб сприймати допомогу та Божі благословення, не будуть перебувати в атмосфері, яка огорнула сучасний світ; вони — в постійному єднанні з Небесами».</a:t>
            </a:r>
          </a:p>
          <a:p>
            <a:pPr marR="0" indent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Еллен Уайт. Дорога до Христа. С. 75)</a:t>
            </a:r>
            <a:endParaRPr lang="en-US" sz="2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5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3002907" y="3429000"/>
            <a:ext cx="399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</a:t>
            </a:r>
            <a:r>
              <a:rPr lang="uk-U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МІЖНАРОДНИЙ ДЕНЬ МОЛИТВИ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uk-U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ГК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ВІДДІЛ ЖІНОЧОГО СЛУЖІННЯ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58" y="2712002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7" y="596349"/>
            <a:ext cx="9232557" cy="44626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ea typeface="Arial Unicode MS" panose="020B0604020202020204" pitchFamily="34" charset="-128"/>
              </a:rPr>
              <a:t>«</a:t>
            </a:r>
            <a:r>
              <a:rPr lang="uk-UA" sz="3200" dirty="0"/>
              <a:t>Тож благаю вас, брати: заради Божого милосердя, принесіть ваші тіла як живу, святу, приємну Богові жертву, як ваше служіння розуму</a:t>
            </a:r>
            <a:r>
              <a:rPr lang="ru-RU" sz="3200" dirty="0"/>
              <a:t>. І не </a:t>
            </a:r>
            <a:r>
              <a:rPr lang="uk-UA" sz="3200" dirty="0"/>
              <a:t>пристосовуйтеся</a:t>
            </a:r>
            <a:r>
              <a:rPr lang="ru-RU" sz="3200" dirty="0"/>
              <a:t> до цього віку, але змінюйтеся оновленням вашого розуму, щоб </a:t>
            </a:r>
            <a:r>
              <a:rPr lang="uk-UA" sz="3200" dirty="0"/>
              <a:t>ви пізнавали, що є Божа воля: добре, приємне і досконале</a:t>
            </a:r>
            <a:r>
              <a:rPr lang="uk-UA" sz="3200" dirty="0">
                <a:ea typeface="Arial Unicode MS" panose="020B0604020202020204" pitchFamily="34" charset="-128"/>
              </a:rPr>
              <a:t>».</a:t>
            </a:r>
            <a:endParaRPr lang="uk-UA" sz="32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uk-UA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</a:t>
            </a:r>
            <a: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</a:t>
            </a:r>
            <a:r>
              <a:rPr lang="uk-UA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en-US" sz="32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Римл.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12:1,</a:t>
            </a:r>
            <a:r>
              <a:rPr lang="uk-UA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80574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Час молитви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«Немає часу чи місця, де було б недоречно звертатися з проханням до Бога».</a:t>
            </a:r>
            <a:r>
              <a:rPr 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</a:t>
            </a:r>
            <a:r>
              <a:rPr lang="en-US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Еллен Уайт</a:t>
            </a:r>
            <a:r>
              <a:rPr lang="uk-UA" sz="2000" i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uk-UA" sz="200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Молитва</a:t>
            </a:r>
            <a:r>
              <a:rPr lang="uk-UA" sz="200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en-US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. 223)</a:t>
            </a:r>
          </a:p>
        </p:txBody>
      </p:sp>
    </p:spTree>
    <p:extLst>
      <p:ext uri="{BB962C8B-B14F-4D97-AF65-F5344CB8AC3E}">
        <p14:creationId xmlns:p14="http://schemas.microsoft.com/office/powerpoint/2010/main" val="16994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Час молитви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«Тому приступаймо сміливо до престолу благодаті, щоб одержати милість і знайти благодать для своєчасної допомоги».</a:t>
            </a:r>
          </a:p>
          <a:p>
            <a:pPr marL="0" indent="0">
              <a:buNone/>
            </a:pP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Євр.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4:16)</a:t>
            </a:r>
          </a:p>
        </p:txBody>
      </p:sp>
    </p:spTree>
    <p:extLst>
      <p:ext uri="{BB962C8B-B14F-4D97-AF65-F5344CB8AC3E}">
        <p14:creationId xmlns:p14="http://schemas.microsoft.com/office/powerpoint/2010/main" val="27103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F4A18C-0513-9DA4-803F-E9F51553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507573"/>
            <a:ext cx="9024730" cy="435133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uk-UA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«Ми ж усі з відкритим обличчям, мов у дзеркалі, оглядаємо Господню славу і перетворюємося в той самий образ від слави в славу, як від Господнього Духа».</a:t>
            </a:r>
            <a:r>
              <a:rPr 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uk-UA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(2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Кор.</a:t>
            </a:r>
            <a:r>
              <a:rPr lang="en-US" sz="20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3:18)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481A66-7EF4-8BF6-FB2F-E0A710F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5904" cy="1868557"/>
          </a:xfrm>
          <a:solidFill>
            <a:schemeClr val="bg1">
              <a:alpha val="4825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	</a:t>
            </a:r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Сила молитви</a:t>
            </a:r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0773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«Якщо ж визнаємо свої гріхи, то Він, вірний і праведний, щоб простити нам гріхи й очистити нас від усілякої неправедності».</a:t>
            </a: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en-US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de-DE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1 </a:t>
            </a:r>
            <a:r>
              <a:rPr lang="uk-UA" sz="20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Івана</a:t>
            </a:r>
            <a:r>
              <a:rPr lang="de-DE" sz="20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1:9)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3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6798"/>
            <a:ext cx="9294341" cy="39060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«Плекайте в собі ті самі думки, що й у Христі Ісусі. Він, маючи Божу природу, не вважав посяганням бути рівним Богові, але понизив Самого Себе, прийнявши образ раба, постав у подобі людини, і з вигляду був як людина; Він упокорив Себе, був слухняним аж до смерті, і до смерті хресної».</a:t>
            </a:r>
          </a:p>
          <a:p>
            <a:pPr marL="0" indent="0">
              <a:buNone/>
            </a:pP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          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a-DK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Филп. </a:t>
            </a:r>
            <a:r>
              <a:rPr lang="da-DK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2:5-8)</a:t>
            </a:r>
            <a:endParaRPr lang="en-US" sz="20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9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2226365"/>
            <a:ext cx="9294341" cy="35111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32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«А коли знаємо, що слухає нас, ─ чого б тільки ми не попросили, ─ то знаємо, що одержуємо те, чого попросили в Нього».</a:t>
            </a:r>
          </a:p>
          <a:p>
            <a:pPr marL="0" indent="0">
              <a:buNone/>
            </a:pP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      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de-DE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Івана</a:t>
            </a:r>
            <a:r>
              <a:rPr lang="de-DE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5:1</a:t>
            </a:r>
            <a:r>
              <a:rPr lang="uk-UA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de-DE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20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61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Молитва змінює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6" y="2623930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Ідеться не про те, що я можу зробити, а про те, що Бог спроможний здійснити в мені та через мене, аби допомогти й благословити інших.</a:t>
            </a: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                 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uk-UA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Дії</a:t>
            </a:r>
            <a:r>
              <a:rPr lang="en-US" sz="2000" dirty="0">
                <a:ln>
                  <a:noFill/>
                </a:ln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8)</a:t>
            </a:r>
            <a:endParaRPr lang="uk-UA" sz="20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n>
                <a:noFill/>
              </a:ln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52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753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Avenir Next Condensed</vt:lpstr>
      <vt:lpstr>Avenir Next Regular</vt:lpstr>
      <vt:lpstr>Calibri</vt:lpstr>
      <vt:lpstr>Calibri Light</vt:lpstr>
      <vt:lpstr>Office Theme</vt:lpstr>
      <vt:lpstr>  </vt:lpstr>
      <vt:lpstr>Презентация PowerPoint</vt:lpstr>
      <vt:lpstr>Час молитви</vt:lpstr>
      <vt:lpstr>Час молитви</vt:lpstr>
      <vt:lpstr>  Сила молитви</vt:lpstr>
      <vt:lpstr>Молитва змінює</vt:lpstr>
      <vt:lpstr>Молитва змінює</vt:lpstr>
      <vt:lpstr>Молитва змінює</vt:lpstr>
      <vt:lpstr>Молитва змінює</vt:lpstr>
      <vt:lpstr>Молитва змінює</vt:lpstr>
      <vt:lpstr>Молитва змінює</vt:lpstr>
      <vt:lpstr>Презентация PowerPoint</vt:lpstr>
      <vt:lpstr>Презентация PowerPoint</vt:lpstr>
      <vt:lpstr>Прийди до Отця</vt:lpstr>
      <vt:lpstr>Прийди до Отця</vt:lpstr>
      <vt:lpstr>Прийди до Отця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 PRAYER</dc:title>
  <dc:creator>Itin, Nilde</dc:creator>
  <cp:lastModifiedBy>User User</cp:lastModifiedBy>
  <cp:revision>12</cp:revision>
  <dcterms:created xsi:type="dcterms:W3CDTF">2022-11-16T15:19:06Z</dcterms:created>
  <dcterms:modified xsi:type="dcterms:W3CDTF">2023-01-09T07:46:09Z</dcterms:modified>
</cp:coreProperties>
</file>