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7" r:id="rId10"/>
    <p:sldId id="262" r:id="rId11"/>
    <p:sldId id="268" r:id="rId12"/>
    <p:sldId id="263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362"/>
    <a:srgbClr val="387358"/>
    <a:srgbClr val="31634B"/>
    <a:srgbClr val="496325"/>
    <a:srgbClr val="ED7D31"/>
    <a:srgbClr val="ED8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BD314-98BB-024A-82A7-855C1327FF2C}" v="8" dt="2022-11-16T20:34:56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558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tin, Nilde" userId="4a5681fe-fcae-4d84-8342-8bf611bd7e79" providerId="ADAL" clId="{5F8BD314-98BB-024A-82A7-855C1327FF2C}"/>
    <pc:docChg chg="undo redo custSel modSld">
      <pc:chgData name="Itin, Nilde" userId="4a5681fe-fcae-4d84-8342-8bf611bd7e79" providerId="ADAL" clId="{5F8BD314-98BB-024A-82A7-855C1327FF2C}" dt="2022-11-16T22:59:46.639" v="375" actId="404"/>
      <pc:docMkLst>
        <pc:docMk/>
      </pc:docMkLst>
      <pc:sldChg chg="addSp delSp modSp mod">
        <pc:chgData name="Itin, Nilde" userId="4a5681fe-fcae-4d84-8342-8bf611bd7e79" providerId="ADAL" clId="{5F8BD314-98BB-024A-82A7-855C1327FF2C}" dt="2022-11-16T22:59:46.639" v="375" actId="404"/>
        <pc:sldMkLst>
          <pc:docMk/>
          <pc:sldMk cId="224239582" sldId="256"/>
        </pc:sldMkLst>
        <pc:spChg chg="mod">
          <ac:chgData name="Itin, Nilde" userId="4a5681fe-fcae-4d84-8342-8bf611bd7e79" providerId="ADAL" clId="{5F8BD314-98BB-024A-82A7-855C1327FF2C}" dt="2022-11-16T22:59:46.639" v="375" actId="404"/>
          <ac:spMkLst>
            <pc:docMk/>
            <pc:sldMk cId="224239582" sldId="256"/>
            <ac:spMk id="5" creationId="{B19AC7F9-5F0A-21AF-5C27-1FFCE0F504D5}"/>
          </ac:spMkLst>
        </pc:spChg>
        <pc:spChg chg="mod">
          <ac:chgData name="Itin, Nilde" userId="4a5681fe-fcae-4d84-8342-8bf611bd7e79" providerId="ADAL" clId="{5F8BD314-98BB-024A-82A7-855C1327FF2C}" dt="2022-11-16T22:43:03.344" v="303" actId="1076"/>
          <ac:spMkLst>
            <pc:docMk/>
            <pc:sldMk cId="224239582" sldId="256"/>
            <ac:spMk id="7" creationId="{34650948-D1DE-3A81-AEE8-6773B27A020F}"/>
          </ac:spMkLst>
        </pc:spChg>
        <pc:spChg chg="mod">
          <ac:chgData name="Itin, Nilde" userId="4a5681fe-fcae-4d84-8342-8bf611bd7e79" providerId="ADAL" clId="{5F8BD314-98BB-024A-82A7-855C1327FF2C}" dt="2022-11-16T22:44:40.063" v="304" actId="1076"/>
          <ac:spMkLst>
            <pc:docMk/>
            <pc:sldMk cId="224239582" sldId="256"/>
            <ac:spMk id="8" creationId="{57648FFE-82E2-4128-F833-A8031A1C0564}"/>
          </ac:spMkLst>
        </pc:spChg>
        <pc:picChg chg="add mod">
          <ac:chgData name="Itin, Nilde" userId="4a5681fe-fcae-4d84-8342-8bf611bd7e79" providerId="ADAL" clId="{5F8BD314-98BB-024A-82A7-855C1327FF2C}" dt="2022-11-16T22:44:41.861" v="305" actId="1076"/>
          <ac:picMkLst>
            <pc:docMk/>
            <pc:sldMk cId="224239582" sldId="256"/>
            <ac:picMk id="2" creationId="{3283A0E2-022B-EDE1-6839-6D97D0450B9B}"/>
          </ac:picMkLst>
        </pc:picChg>
        <pc:picChg chg="del">
          <ac:chgData name="Itin, Nilde" userId="4a5681fe-fcae-4d84-8342-8bf611bd7e79" providerId="ADAL" clId="{5F8BD314-98BB-024A-82A7-855C1327FF2C}" dt="2022-11-16T18:51:31.128" v="79" actId="478"/>
          <ac:picMkLst>
            <pc:docMk/>
            <pc:sldMk cId="224239582" sldId="256"/>
            <ac:picMk id="4" creationId="{B7401CBB-3645-CE91-6633-2F2172D3394D}"/>
          </ac:picMkLst>
        </pc:picChg>
      </pc:sldChg>
      <pc:sldChg chg="modSp mod">
        <pc:chgData name="Itin, Nilde" userId="4a5681fe-fcae-4d84-8342-8bf611bd7e79" providerId="ADAL" clId="{5F8BD314-98BB-024A-82A7-855C1327FF2C}" dt="2022-11-16T22:46:54.118" v="307" actId="20577"/>
        <pc:sldMkLst>
          <pc:docMk/>
          <pc:sldMk cId="2752778908" sldId="257"/>
        </pc:sldMkLst>
        <pc:spChg chg="mod">
          <ac:chgData name="Itin, Nilde" userId="4a5681fe-fcae-4d84-8342-8bf611bd7e79" providerId="ADAL" clId="{5F8BD314-98BB-024A-82A7-855C1327FF2C}" dt="2022-11-16T22:42:35.833" v="299" actId="207"/>
          <ac:spMkLst>
            <pc:docMk/>
            <pc:sldMk cId="2752778908" sldId="257"/>
            <ac:spMk id="2" creationId="{5448B2A0-252E-1BC8-30C4-622EE041091B}"/>
          </ac:spMkLst>
        </pc:spChg>
        <pc:spChg chg="mod">
          <ac:chgData name="Itin, Nilde" userId="4a5681fe-fcae-4d84-8342-8bf611bd7e79" providerId="ADAL" clId="{5F8BD314-98BB-024A-82A7-855C1327FF2C}" dt="2022-11-16T16:08:53.094" v="43" actId="207"/>
          <ac:spMkLst>
            <pc:docMk/>
            <pc:sldMk cId="2752778908" sldId="257"/>
            <ac:spMk id="3" creationId="{22FC2B17-7832-92B0-C70C-6A634E449BA1}"/>
          </ac:spMkLst>
        </pc:spChg>
        <pc:spChg chg="mod">
          <ac:chgData name="Itin, Nilde" userId="4a5681fe-fcae-4d84-8342-8bf611bd7e79" providerId="ADAL" clId="{5F8BD314-98BB-024A-82A7-855C1327FF2C}" dt="2022-11-16T22:46:54.118" v="307" actId="20577"/>
          <ac:spMkLst>
            <pc:docMk/>
            <pc:sldMk cId="2752778908" sldId="257"/>
            <ac:spMk id="4" creationId="{26F2B992-E7EA-FCA7-C1AC-C2809B3E58B4}"/>
          </ac:spMkLst>
        </pc:spChg>
      </pc:sldChg>
      <pc:sldChg chg="addSp delSp modSp mod">
        <pc:chgData name="Itin, Nilde" userId="4a5681fe-fcae-4d84-8342-8bf611bd7e79" providerId="ADAL" clId="{5F8BD314-98BB-024A-82A7-855C1327FF2C}" dt="2022-11-16T22:42:07.830" v="294" actId="207"/>
        <pc:sldMkLst>
          <pc:docMk/>
          <pc:sldMk cId="2124929945" sldId="258"/>
        </pc:sldMkLst>
        <pc:spChg chg="del mod">
          <ac:chgData name="Itin, Nilde" userId="4a5681fe-fcae-4d84-8342-8bf611bd7e79" providerId="ADAL" clId="{5F8BD314-98BB-024A-82A7-855C1327FF2C}" dt="2022-11-16T16:10:53.153" v="60" actId="478"/>
          <ac:spMkLst>
            <pc:docMk/>
            <pc:sldMk cId="2124929945" sldId="258"/>
            <ac:spMk id="2" creationId="{458A74C5-6A43-5D10-B488-76C89896F759}"/>
          </ac:spMkLst>
        </pc:spChg>
        <pc:spChg chg="mod">
          <ac:chgData name="Itin, Nilde" userId="4a5681fe-fcae-4d84-8342-8bf611bd7e79" providerId="ADAL" clId="{5F8BD314-98BB-024A-82A7-855C1327FF2C}" dt="2022-11-16T16:11:05.243" v="62" actId="14100"/>
          <ac:spMkLst>
            <pc:docMk/>
            <pc:sldMk cId="2124929945" sldId="258"/>
            <ac:spMk id="3" creationId="{46392B84-7063-5999-A09F-3FAE5F4C2ECF}"/>
          </ac:spMkLst>
        </pc:spChg>
        <pc:spChg chg="add mod">
          <ac:chgData name="Itin, Nilde" userId="4a5681fe-fcae-4d84-8342-8bf611bd7e79" providerId="ADAL" clId="{5F8BD314-98BB-024A-82A7-855C1327FF2C}" dt="2022-11-16T22:42:07.830" v="294" actId="207"/>
          <ac:spMkLst>
            <pc:docMk/>
            <pc:sldMk cId="2124929945" sldId="258"/>
            <ac:spMk id="4" creationId="{699736BD-6ED6-8FAC-3698-74266327A4AA}"/>
          </ac:spMkLst>
        </pc:spChg>
        <pc:spChg chg="mod">
          <ac:chgData name="Itin, Nilde" userId="4a5681fe-fcae-4d84-8342-8bf611bd7e79" providerId="ADAL" clId="{5F8BD314-98BB-024A-82A7-855C1327FF2C}" dt="2022-11-16T20:17:05.542" v="93" actId="207"/>
          <ac:spMkLst>
            <pc:docMk/>
            <pc:sldMk cId="2124929945" sldId="258"/>
            <ac:spMk id="6" creationId="{A2593678-1DBE-B378-992A-37F699B3BC09}"/>
          </ac:spMkLst>
        </pc:spChg>
        <pc:spChg chg="mod">
          <ac:chgData name="Itin, Nilde" userId="4a5681fe-fcae-4d84-8342-8bf611bd7e79" providerId="ADAL" clId="{5F8BD314-98BB-024A-82A7-855C1327FF2C}" dt="2022-11-16T22:42:02.465" v="293" actId="207"/>
          <ac:spMkLst>
            <pc:docMk/>
            <pc:sldMk cId="2124929945" sldId="258"/>
            <ac:spMk id="7" creationId="{230D2703-2B0E-0374-847B-25D71720FF0E}"/>
          </ac:spMkLst>
        </pc:spChg>
        <pc:spChg chg="add del mod">
          <ac:chgData name="Itin, Nilde" userId="4a5681fe-fcae-4d84-8342-8bf611bd7e79" providerId="ADAL" clId="{5F8BD314-98BB-024A-82A7-855C1327FF2C}" dt="2022-11-16T16:10:55.554" v="61" actId="478"/>
          <ac:spMkLst>
            <pc:docMk/>
            <pc:sldMk cId="2124929945" sldId="258"/>
            <ac:spMk id="8" creationId="{DE13A3C1-1AD7-C7C1-B04F-6F0F048595B6}"/>
          </ac:spMkLst>
        </pc:spChg>
      </pc:sldChg>
      <pc:sldChg chg="modSp mod">
        <pc:chgData name="Itin, Nilde" userId="4a5681fe-fcae-4d84-8342-8bf611bd7e79" providerId="ADAL" clId="{5F8BD314-98BB-024A-82A7-855C1327FF2C}" dt="2022-11-16T22:56:49.253" v="361" actId="1035"/>
        <pc:sldMkLst>
          <pc:docMk/>
          <pc:sldMk cId="2735332324" sldId="259"/>
        </pc:sldMkLst>
        <pc:spChg chg="mod">
          <ac:chgData name="Itin, Nilde" userId="4a5681fe-fcae-4d84-8342-8bf611bd7e79" providerId="ADAL" clId="{5F8BD314-98BB-024A-82A7-855C1327FF2C}" dt="2022-11-16T22:56:49.253" v="361" actId="1035"/>
          <ac:spMkLst>
            <pc:docMk/>
            <pc:sldMk cId="2735332324" sldId="259"/>
            <ac:spMk id="2" creationId="{28F28C3C-40D2-D351-1227-D02150039170}"/>
          </ac:spMkLst>
        </pc:spChg>
        <pc:spChg chg="mod">
          <ac:chgData name="Itin, Nilde" userId="4a5681fe-fcae-4d84-8342-8bf611bd7e79" providerId="ADAL" clId="{5F8BD314-98BB-024A-82A7-855C1327FF2C}" dt="2022-11-16T16:10:27.146" v="55" actId="207"/>
          <ac:spMkLst>
            <pc:docMk/>
            <pc:sldMk cId="2735332324" sldId="259"/>
            <ac:spMk id="3" creationId="{909781CC-C2DE-6FC2-A164-BC5169CAB86B}"/>
          </ac:spMkLst>
        </pc:spChg>
      </pc:sldChg>
      <pc:sldChg chg="modSp mod">
        <pc:chgData name="Itin, Nilde" userId="4a5681fe-fcae-4d84-8342-8bf611bd7e79" providerId="ADAL" clId="{5F8BD314-98BB-024A-82A7-855C1327FF2C}" dt="2022-11-16T22:59:04.628" v="371" actId="207"/>
        <pc:sldMkLst>
          <pc:docMk/>
          <pc:sldMk cId="3580120407" sldId="260"/>
        </pc:sldMkLst>
        <pc:spChg chg="mod">
          <ac:chgData name="Itin, Nilde" userId="4a5681fe-fcae-4d84-8342-8bf611bd7e79" providerId="ADAL" clId="{5F8BD314-98BB-024A-82A7-855C1327FF2C}" dt="2022-11-16T22:59:04.628" v="371" actId="207"/>
          <ac:spMkLst>
            <pc:docMk/>
            <pc:sldMk cId="3580120407" sldId="260"/>
            <ac:spMk id="2" creationId="{81B2EE1B-4707-B2E9-8DBE-1013D1E9525F}"/>
          </ac:spMkLst>
        </pc:spChg>
        <pc:spChg chg="mod">
          <ac:chgData name="Itin, Nilde" userId="4a5681fe-fcae-4d84-8342-8bf611bd7e79" providerId="ADAL" clId="{5F8BD314-98BB-024A-82A7-855C1327FF2C}" dt="2022-11-16T22:21:24.908" v="237" actId="20577"/>
          <ac:spMkLst>
            <pc:docMk/>
            <pc:sldMk cId="3580120407" sldId="260"/>
            <ac:spMk id="3" creationId="{253A2B99-27B2-6B50-C98C-646947F7DA92}"/>
          </ac:spMkLst>
        </pc:spChg>
      </pc:sldChg>
      <pc:sldChg chg="modSp mod">
        <pc:chgData name="Itin, Nilde" userId="4a5681fe-fcae-4d84-8342-8bf611bd7e79" providerId="ADAL" clId="{5F8BD314-98BB-024A-82A7-855C1327FF2C}" dt="2022-11-16T22:41:39.302" v="289" actId="207"/>
        <pc:sldMkLst>
          <pc:docMk/>
          <pc:sldMk cId="85980165" sldId="261"/>
        </pc:sldMkLst>
        <pc:spChg chg="mod">
          <ac:chgData name="Itin, Nilde" userId="4a5681fe-fcae-4d84-8342-8bf611bd7e79" providerId="ADAL" clId="{5F8BD314-98BB-024A-82A7-855C1327FF2C}" dt="2022-11-16T22:41:39.302" v="289" actId="207"/>
          <ac:spMkLst>
            <pc:docMk/>
            <pc:sldMk cId="85980165" sldId="261"/>
            <ac:spMk id="2" creationId="{5448B2A0-252E-1BC8-30C4-622EE041091B}"/>
          </ac:spMkLst>
        </pc:spChg>
      </pc:sldChg>
      <pc:sldChg chg="modSp mod">
        <pc:chgData name="Itin, Nilde" userId="4a5681fe-fcae-4d84-8342-8bf611bd7e79" providerId="ADAL" clId="{5F8BD314-98BB-024A-82A7-855C1327FF2C}" dt="2022-11-16T22:47:26.389" v="320" actId="20577"/>
        <pc:sldMkLst>
          <pc:docMk/>
          <pc:sldMk cId="3711630918" sldId="262"/>
        </pc:sldMkLst>
        <pc:spChg chg="mod">
          <ac:chgData name="Itin, Nilde" userId="4a5681fe-fcae-4d84-8342-8bf611bd7e79" providerId="ADAL" clId="{5F8BD314-98BB-024A-82A7-855C1327FF2C}" dt="2022-11-16T22:41:15.830" v="286" actId="207"/>
          <ac:spMkLst>
            <pc:docMk/>
            <pc:sldMk cId="3711630918" sldId="262"/>
            <ac:spMk id="2" creationId="{458A74C5-6A43-5D10-B488-76C89896F759}"/>
          </ac:spMkLst>
        </pc:spChg>
        <pc:spChg chg="mod">
          <ac:chgData name="Itin, Nilde" userId="4a5681fe-fcae-4d84-8342-8bf611bd7e79" providerId="ADAL" clId="{5F8BD314-98BB-024A-82A7-855C1327FF2C}" dt="2022-11-16T22:47:26.389" v="320" actId="20577"/>
          <ac:spMkLst>
            <pc:docMk/>
            <pc:sldMk cId="3711630918" sldId="262"/>
            <ac:spMk id="3" creationId="{46392B84-7063-5999-A09F-3FAE5F4C2ECF}"/>
          </ac:spMkLst>
        </pc:spChg>
      </pc:sldChg>
      <pc:sldChg chg="modSp mod">
        <pc:chgData name="Itin, Nilde" userId="4a5681fe-fcae-4d84-8342-8bf611bd7e79" providerId="ADAL" clId="{5F8BD314-98BB-024A-82A7-855C1327FF2C}" dt="2022-11-16T22:37:55.497" v="240" actId="207"/>
        <pc:sldMkLst>
          <pc:docMk/>
          <pc:sldMk cId="94952500" sldId="263"/>
        </pc:sldMkLst>
        <pc:spChg chg="mod">
          <ac:chgData name="Itin, Nilde" userId="4a5681fe-fcae-4d84-8342-8bf611bd7e79" providerId="ADAL" clId="{5F8BD314-98BB-024A-82A7-855C1327FF2C}" dt="2022-11-16T22:37:55.497" v="240" actId="207"/>
          <ac:spMkLst>
            <pc:docMk/>
            <pc:sldMk cId="94952500" sldId="263"/>
            <ac:spMk id="2" creationId="{28F28C3C-40D2-D351-1227-D02150039170}"/>
          </ac:spMkLst>
        </pc:spChg>
        <pc:spChg chg="mod">
          <ac:chgData name="Itin, Nilde" userId="4a5681fe-fcae-4d84-8342-8bf611bd7e79" providerId="ADAL" clId="{5F8BD314-98BB-024A-82A7-855C1327FF2C}" dt="2022-11-16T22:37:48.367" v="239" actId="1076"/>
          <ac:spMkLst>
            <pc:docMk/>
            <pc:sldMk cId="94952500" sldId="263"/>
            <ac:spMk id="3" creationId="{909781CC-C2DE-6FC2-A164-BC5169CAB86B}"/>
          </ac:spMkLst>
        </pc:spChg>
      </pc:sldChg>
      <pc:sldChg chg="modSp mod">
        <pc:chgData name="Itin, Nilde" userId="4a5681fe-fcae-4d84-8342-8bf611bd7e79" providerId="ADAL" clId="{5F8BD314-98BB-024A-82A7-855C1327FF2C}" dt="2022-11-16T22:48:47.516" v="344" actId="403"/>
        <pc:sldMkLst>
          <pc:docMk/>
          <pc:sldMk cId="2054319949" sldId="264"/>
        </pc:sldMkLst>
        <pc:spChg chg="mod">
          <ac:chgData name="Itin, Nilde" userId="4a5681fe-fcae-4d84-8342-8bf611bd7e79" providerId="ADAL" clId="{5F8BD314-98BB-024A-82A7-855C1327FF2C}" dt="2022-11-16T22:38:30.815" v="250" actId="20577"/>
          <ac:spMkLst>
            <pc:docMk/>
            <pc:sldMk cId="2054319949" sldId="264"/>
            <ac:spMk id="2" creationId="{81B2EE1B-4707-B2E9-8DBE-1013D1E9525F}"/>
          </ac:spMkLst>
        </pc:spChg>
        <pc:spChg chg="mod">
          <ac:chgData name="Itin, Nilde" userId="4a5681fe-fcae-4d84-8342-8bf611bd7e79" providerId="ADAL" clId="{5F8BD314-98BB-024A-82A7-855C1327FF2C}" dt="2022-11-16T22:48:47.516" v="344" actId="403"/>
          <ac:spMkLst>
            <pc:docMk/>
            <pc:sldMk cId="2054319949" sldId="264"/>
            <ac:spMk id="3" creationId="{253A2B99-27B2-6B50-C98C-646947F7DA92}"/>
          </ac:spMkLst>
        </pc:spChg>
      </pc:sldChg>
      <pc:sldChg chg="modSp mod">
        <pc:chgData name="Itin, Nilde" userId="4a5681fe-fcae-4d84-8342-8bf611bd7e79" providerId="ADAL" clId="{5F8BD314-98BB-024A-82A7-855C1327FF2C}" dt="2022-11-16T22:47:00.012" v="309" actId="20577"/>
        <pc:sldMkLst>
          <pc:docMk/>
          <pc:sldMk cId="1526325805" sldId="265"/>
        </pc:sldMkLst>
        <pc:spChg chg="mod">
          <ac:chgData name="Itin, Nilde" userId="4a5681fe-fcae-4d84-8342-8bf611bd7e79" providerId="ADAL" clId="{5F8BD314-98BB-024A-82A7-855C1327FF2C}" dt="2022-11-16T22:42:29.277" v="298" actId="207"/>
          <ac:spMkLst>
            <pc:docMk/>
            <pc:sldMk cId="1526325805" sldId="265"/>
            <ac:spMk id="2" creationId="{5448B2A0-252E-1BC8-30C4-622EE041091B}"/>
          </ac:spMkLst>
        </pc:spChg>
        <pc:spChg chg="mod">
          <ac:chgData name="Itin, Nilde" userId="4a5681fe-fcae-4d84-8342-8bf611bd7e79" providerId="ADAL" clId="{5F8BD314-98BB-024A-82A7-855C1327FF2C}" dt="2022-11-16T16:09:12.856" v="44" actId="207"/>
          <ac:spMkLst>
            <pc:docMk/>
            <pc:sldMk cId="1526325805" sldId="265"/>
            <ac:spMk id="3" creationId="{22FC2B17-7832-92B0-C70C-6A634E449BA1}"/>
          </ac:spMkLst>
        </pc:spChg>
        <pc:spChg chg="mod">
          <ac:chgData name="Itin, Nilde" userId="4a5681fe-fcae-4d84-8342-8bf611bd7e79" providerId="ADAL" clId="{5F8BD314-98BB-024A-82A7-855C1327FF2C}" dt="2022-11-16T22:47:00.012" v="309" actId="20577"/>
          <ac:spMkLst>
            <pc:docMk/>
            <pc:sldMk cId="1526325805" sldId="265"/>
            <ac:spMk id="4" creationId="{26F2B992-E7EA-FCA7-C1AC-C2809B3E58B4}"/>
          </ac:spMkLst>
        </pc:spChg>
      </pc:sldChg>
      <pc:sldChg chg="modSp mod">
        <pc:chgData name="Itin, Nilde" userId="4a5681fe-fcae-4d84-8342-8bf611bd7e79" providerId="ADAL" clId="{5F8BD314-98BB-024A-82A7-855C1327FF2C}" dt="2022-11-16T22:47:04.842" v="311" actId="20577"/>
        <pc:sldMkLst>
          <pc:docMk/>
          <pc:sldMk cId="2235486628" sldId="266"/>
        </pc:sldMkLst>
        <pc:spChg chg="mod">
          <ac:chgData name="Itin, Nilde" userId="4a5681fe-fcae-4d84-8342-8bf611bd7e79" providerId="ADAL" clId="{5F8BD314-98BB-024A-82A7-855C1327FF2C}" dt="2022-11-16T22:42:25.343" v="297" actId="207"/>
          <ac:spMkLst>
            <pc:docMk/>
            <pc:sldMk cId="2235486628" sldId="266"/>
            <ac:spMk id="2" creationId="{5448B2A0-252E-1BC8-30C4-622EE041091B}"/>
          </ac:spMkLst>
        </pc:spChg>
        <pc:spChg chg="mod">
          <ac:chgData name="Itin, Nilde" userId="4a5681fe-fcae-4d84-8342-8bf611bd7e79" providerId="ADAL" clId="{5F8BD314-98BB-024A-82A7-855C1327FF2C}" dt="2022-11-16T20:38:11.655" v="213" actId="1076"/>
          <ac:spMkLst>
            <pc:docMk/>
            <pc:sldMk cId="2235486628" sldId="266"/>
            <ac:spMk id="3" creationId="{22FC2B17-7832-92B0-C70C-6A634E449BA1}"/>
          </ac:spMkLst>
        </pc:spChg>
        <pc:spChg chg="mod">
          <ac:chgData name="Itin, Nilde" userId="4a5681fe-fcae-4d84-8342-8bf611bd7e79" providerId="ADAL" clId="{5F8BD314-98BB-024A-82A7-855C1327FF2C}" dt="2022-11-16T22:47:04.842" v="311" actId="20577"/>
          <ac:spMkLst>
            <pc:docMk/>
            <pc:sldMk cId="2235486628" sldId="266"/>
            <ac:spMk id="4" creationId="{26F2B992-E7EA-FCA7-C1AC-C2809B3E58B4}"/>
          </ac:spMkLst>
        </pc:spChg>
      </pc:sldChg>
      <pc:sldChg chg="modSp mod">
        <pc:chgData name="Itin, Nilde" userId="4a5681fe-fcae-4d84-8342-8bf611bd7e79" providerId="ADAL" clId="{5F8BD314-98BB-024A-82A7-855C1327FF2C}" dt="2022-11-16T22:41:31.661" v="288" actId="207"/>
        <pc:sldMkLst>
          <pc:docMk/>
          <pc:sldMk cId="90992828" sldId="267"/>
        </pc:sldMkLst>
        <pc:spChg chg="mod">
          <ac:chgData name="Itin, Nilde" userId="4a5681fe-fcae-4d84-8342-8bf611bd7e79" providerId="ADAL" clId="{5F8BD314-98BB-024A-82A7-855C1327FF2C}" dt="2022-11-16T22:41:31.661" v="288" actId="207"/>
          <ac:spMkLst>
            <pc:docMk/>
            <pc:sldMk cId="90992828" sldId="267"/>
            <ac:spMk id="2" creationId="{5448B2A0-252E-1BC8-30C4-622EE041091B}"/>
          </ac:spMkLst>
        </pc:spChg>
      </pc:sldChg>
      <pc:sldChg chg="modSp mod">
        <pc:chgData name="Itin, Nilde" userId="4a5681fe-fcae-4d84-8342-8bf611bd7e79" providerId="ADAL" clId="{5F8BD314-98BB-024A-82A7-855C1327FF2C}" dt="2022-11-16T22:47:42.990" v="326" actId="20577"/>
        <pc:sldMkLst>
          <pc:docMk/>
          <pc:sldMk cId="247642951" sldId="268"/>
        </pc:sldMkLst>
        <pc:spChg chg="mod">
          <ac:chgData name="Itin, Nilde" userId="4a5681fe-fcae-4d84-8342-8bf611bd7e79" providerId="ADAL" clId="{5F8BD314-98BB-024A-82A7-855C1327FF2C}" dt="2022-11-16T22:41:27.487" v="287" actId="207"/>
          <ac:spMkLst>
            <pc:docMk/>
            <pc:sldMk cId="247642951" sldId="268"/>
            <ac:spMk id="2" creationId="{458A74C5-6A43-5D10-B488-76C89896F759}"/>
          </ac:spMkLst>
        </pc:spChg>
        <pc:spChg chg="mod">
          <ac:chgData name="Itin, Nilde" userId="4a5681fe-fcae-4d84-8342-8bf611bd7e79" providerId="ADAL" clId="{5F8BD314-98BB-024A-82A7-855C1327FF2C}" dt="2022-11-16T22:47:42.990" v="326" actId="20577"/>
          <ac:spMkLst>
            <pc:docMk/>
            <pc:sldMk cId="247642951" sldId="268"/>
            <ac:spMk id="3" creationId="{46392B84-7063-5999-A09F-3FAE5F4C2ECF}"/>
          </ac:spMkLst>
        </pc:spChg>
      </pc:sldChg>
      <pc:sldChg chg="addSp delSp modSp mod">
        <pc:chgData name="Itin, Nilde" userId="4a5681fe-fcae-4d84-8342-8bf611bd7e79" providerId="ADAL" clId="{5F8BD314-98BB-024A-82A7-855C1327FF2C}" dt="2022-11-16T22:54:30.826" v="347" actId="207"/>
        <pc:sldMkLst>
          <pc:docMk/>
          <pc:sldMk cId="3388230062" sldId="269"/>
        </pc:sldMkLst>
        <pc:spChg chg="mod">
          <ac:chgData name="Itin, Nilde" userId="4a5681fe-fcae-4d84-8342-8bf611bd7e79" providerId="ADAL" clId="{5F8BD314-98BB-024A-82A7-855C1327FF2C}" dt="2022-11-16T22:54:30.826" v="347" actId="207"/>
          <ac:spMkLst>
            <pc:docMk/>
            <pc:sldMk cId="3388230062" sldId="269"/>
            <ac:spMk id="2" creationId="{A07493BD-92D5-0C6A-BC9D-93A7D1422AFC}"/>
          </ac:spMkLst>
        </pc:spChg>
        <pc:picChg chg="del">
          <ac:chgData name="Itin, Nilde" userId="4a5681fe-fcae-4d84-8342-8bf611bd7e79" providerId="ADAL" clId="{5F8BD314-98BB-024A-82A7-855C1327FF2C}" dt="2022-11-16T18:51:56.640" v="85" actId="478"/>
          <ac:picMkLst>
            <pc:docMk/>
            <pc:sldMk cId="3388230062" sldId="269"/>
            <ac:picMk id="3" creationId="{A6C5DB31-7D03-E54D-A9A4-FFDAF529ACE3}"/>
          </ac:picMkLst>
        </pc:picChg>
        <pc:picChg chg="add mod">
          <ac:chgData name="Itin, Nilde" userId="4a5681fe-fcae-4d84-8342-8bf611bd7e79" providerId="ADAL" clId="{5F8BD314-98BB-024A-82A7-855C1327FF2C}" dt="2022-11-16T18:52:02.831" v="87" actId="1076"/>
          <ac:picMkLst>
            <pc:docMk/>
            <pc:sldMk cId="3388230062" sldId="269"/>
            <ac:picMk id="4" creationId="{DFE36BC1-D305-DCE7-3250-828B233DAE8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53D83-1287-AF48-81DD-D8F405B1679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40A5F-1EA4-3146-BDDE-DC86CB159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0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40A5F-1EA4-3146-BDDE-DC86CB1592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6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2CD8-248A-63DE-0DA2-7583CA0DB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13102-5BA8-35AB-6E80-E8055BB2D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2F4E4-67D5-CAD7-23E0-648A0422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C7D52-D477-F815-7E0F-6F0AF96F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652FE-5521-5C9E-B632-D1F328E31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3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4950-F15B-BAE4-398E-171DA4F4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B9A2D-535E-1C0C-94CF-6EDA81B68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78804-983A-2B0D-1556-037BF23B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B2CA7-5027-8FEB-750E-5653DE1D3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693CA-EF33-1911-1590-1C5BF289C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3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4A74E-3B71-B2C1-3BC2-51F042EEB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D78EF2-9163-EE61-BCB5-BE259778F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92FF7-8409-5BC8-4AD4-715C32ABF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55DF0-F9A3-D921-8A60-FF2EE879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BFB76-798B-6FD2-492F-70DAEF25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7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5D26F-780B-7A1A-220C-DD12B701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1F73E-0AC8-C6C8-417F-D3B8941A0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2C6D3-B135-EE8E-1880-4F9A8FD8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2A90B-660B-AD13-49FB-A3A91BF44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02727-2C06-56A2-56DF-EACE735E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4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6D6D-C5EE-F2F9-DDF1-40799221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C8674-D9EA-D982-2243-1517DF43A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6715D-A788-7B50-B4A4-ECA7EA07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2D8F5-4754-B600-1200-582D1175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17398-0CCB-3425-82F7-A2F92A5E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7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5380-709B-B9C4-C985-A7045565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4274-68C8-7066-C61A-B95BFD15D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15746-4C56-0DEE-1092-45799EA60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47B29-D254-BE1A-6852-6CB4633B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707D2-1D0F-2305-F355-2D346025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38FF8-B770-95FA-0100-03D036E6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5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98D4-4CD7-AD32-07AF-1BDC40C1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5B27B-8DC9-A507-7A35-AAE7E20AF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4BCB3-F9FA-96E1-C542-D723C9A64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BC73A3-4B68-2670-7E77-A393614B1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D66ADB-D706-1D8C-2478-C36C1255B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41BC2-C474-E8E2-50CB-9113B6E36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B185CE-6E74-5D79-C3C4-8E80EFB9E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D475E4-5126-3F66-947D-E3AC07E1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9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0FB2-631F-E84C-0225-A6C946644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C4C0B5-CCEE-4DFF-F472-AD77C0A6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EB8A2-81D8-7EA0-4E2F-8B0F95C0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13009-AE4F-46F7-51DE-A7E9CDAE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AEA75A-A064-CB9D-7C1F-12F74D47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953F35-DF43-A249-0614-4176FB4C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B7FA6-E876-F107-1241-10D03309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5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376F4-653A-72AC-E4F3-87DDF39B2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D823D-EE99-15AA-A6B3-F9838E51A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44661-BE84-FC11-6158-1D29F763C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082A2-4B47-F50D-21EE-B98AA2B4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022CC-DD9F-69B8-6026-91A7FBB6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B5955-A9A4-786A-8249-B46C00B6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8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159C6-EDEF-6284-EB58-DEA48984C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AA1606-5D12-6D54-62B6-8D7A531C8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E8110-BC49-2D8C-282B-83E01FF58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3080B-FDD5-56D1-8DBA-D25C9F77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F5DBB-8E08-4D3E-8B7B-F9363316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B1EE0-23FA-85DB-33C6-D469BACC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9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0CE65B-71EC-299B-C70F-643E49B79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8E13B-36FA-5B5D-F418-9F68609D5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ACB6-3B5A-C103-511F-2F4BDD284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F7DBC-5DAB-1F42-B390-3132356937A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23DA9-6EC1-814E-50A2-339985751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1A990-53A4-828C-C28F-0CACF7F19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4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9AC7F9-5F0A-21AF-5C27-1FFCE0F504D5}"/>
              </a:ext>
            </a:extLst>
          </p:cNvPr>
          <p:cNvSpPr txBox="1"/>
          <p:nvPr/>
        </p:nvSpPr>
        <p:spPr>
          <a:xfrm>
            <a:off x="3489757" y="5129252"/>
            <a:ext cx="56011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800" b="1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cs typeface="Daytona" panose="020F0502020204030204" pitchFamily="34" charset="0"/>
              </a:rPr>
              <a:t>МОЛИТВА</a:t>
            </a:r>
            <a:endParaRPr lang="en-US" sz="8800" b="1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  <a:cs typeface="Daytona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648FFE-82E2-4128-F833-A8031A1C0564}"/>
              </a:ext>
            </a:extLst>
          </p:cNvPr>
          <p:cNvSpPr txBox="1"/>
          <p:nvPr/>
        </p:nvSpPr>
        <p:spPr>
          <a:xfrm>
            <a:off x="5189594" y="422325"/>
            <a:ext cx="39996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 </a:t>
            </a:r>
            <a:r>
              <a:rPr lang="uk-U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МІЖНАРОДНИЙ ДЕНЬ МОЛИТВИ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ts val="1800"/>
              </a:lnSpc>
            </a:pPr>
            <a:r>
              <a:rPr lang="uk-U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ГК ВІДДІЛ ЖІНОЧОГО СЛУЖІННЯ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ts val="1800"/>
              </a:lnSpc>
            </a:pPr>
            <a:r>
              <a:rPr lang="uk-U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СЕМІНАР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650948-D1DE-3A81-AEE8-6773B27A020F}"/>
              </a:ext>
            </a:extLst>
          </p:cNvPr>
          <p:cNvSpPr txBox="1">
            <a:spLocks/>
          </p:cNvSpPr>
          <p:nvPr/>
        </p:nvSpPr>
        <p:spPr>
          <a:xfrm>
            <a:off x="117987" y="4483430"/>
            <a:ext cx="8539316" cy="878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Перетворювальна</a:t>
            </a:r>
            <a:endParaRPr lang="en-US" sz="72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pic>
        <p:nvPicPr>
          <p:cNvPr id="2" name="Picture 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3283A0E2-022B-EDE1-6839-6D97D0450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9268" y="422325"/>
            <a:ext cx="1004371" cy="7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74C5-6A43-5D10-B488-76C89896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4015" cy="1325563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  <a:cs typeface="Times New Roman" panose="02020603050405020304" pitchFamily="18" charset="0"/>
              </a:rPr>
              <a:t>Вплив молитви</a:t>
            </a:r>
            <a:endParaRPr lang="en-US" sz="88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92B84-7063-5999-A09F-3FAE5F4C2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7444"/>
            <a:ext cx="9052932" cy="3691054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Фізичний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«Ніщо так не сприяє зміцненню здоров’я тіла й душі, як дух вдячності й хвали»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(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Молитва</a:t>
            </a:r>
            <a:r>
              <a:rPr lang="uk-UA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С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. 82)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.</a:t>
            </a:r>
            <a:endParaRPr lang="uk-UA" sz="32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  <a:ea typeface="Times New Roman" panose="02020603050405020304" pitchFamily="18" charset="0"/>
            </a:endParaRP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</a:endParaRPr>
          </a:p>
          <a:p>
            <a:r>
              <a:rPr lang="uk-UA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Емоційний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.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«Щоб зміцнити взаємини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[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з Богом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]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 і задовольнити наші емоційні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й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 духовні потреби, ми повинні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пізнати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 силу молитви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» (Молитва. С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.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3).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3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74C5-6A43-5D10-B488-76C89896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4015" cy="1325563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  <a:cs typeface="Times New Roman" panose="02020603050405020304" pitchFamily="18" charset="0"/>
              </a:rPr>
              <a:t>Вплив молитви</a:t>
            </a:r>
            <a:endParaRPr lang="en-US" sz="88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92B84-7063-5999-A09F-3FAE5F4C2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6293"/>
            <a:ext cx="8640337" cy="3702205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Розумовий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«Молитва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допомагає відрізнити істину від омани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»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(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Молитва.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С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. 90). </a:t>
            </a:r>
          </a:p>
          <a:p>
            <a:r>
              <a:rPr lang="uk-UA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Соціальний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«Молитва об’єднує нас одне з одним і з Богом»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(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Молитва.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С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. 91).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  <a:ea typeface="Times New Roman" panose="02020603050405020304" pitchFamily="18" charset="0"/>
            </a:endParaRPr>
          </a:p>
          <a:p>
            <a:r>
              <a:rPr lang="uk-UA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</a:rPr>
              <a:t>Духовний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</a:rPr>
              <a:t>.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«Молитва - це життя душі. Молитва віри є тією зброєю, якою ми можемо успішно протистояти кожному нападу ворога»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(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Молитва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С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. 91).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</a:rPr>
              <a:t>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2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28C3C-40D2-D351-1227-D02150039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  <a:cs typeface="Times New Roman" panose="02020603050405020304" pitchFamily="18" charset="0"/>
              </a:rPr>
              <a:t>Запитайте себе</a:t>
            </a:r>
            <a:endParaRPr lang="en-US" sz="88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81CC-C2DE-6FC2-A164-BC5169CAB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764" y="1867666"/>
            <a:ext cx="7042187" cy="4351338"/>
          </a:xfrm>
        </p:spPr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заважає або відволікає мене від молитви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 я можу виявляти старанність у своєму молитовному житті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Які практичні молитовні ідеї я можу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втілити у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своєму молитовному житті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Яке моє найглибше бажання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 що я хочу просити Бога сьогодні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2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EE1B-4707-B2E9-8DBE-1013D1E9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11962"/>
            <a:ext cx="10515600" cy="1325563"/>
          </a:xfrm>
        </p:spPr>
        <p:txBody>
          <a:bodyPr/>
          <a:lstStyle/>
          <a:p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Обітниця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A2B99-27B2-6B50-C98C-646947F7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924" y="1825625"/>
            <a:ext cx="65348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«Сила виходить від Бога до людини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 відповідь на молитву віри...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Справжня </a:t>
            </a:r>
            <a:r>
              <a:rPr lang="uk-UA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віра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 справжня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молитва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lang="uk-UA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які вони сильні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! </a:t>
            </a:r>
            <a:r>
              <a:rPr lang="uk-UA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Вони подібні до двох рук, якими людина тримається за силу Безмежної Любові»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uk-U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Молитва.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85).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19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7493BD-92D5-0C6A-BC9D-93A7D1422AFC}"/>
              </a:ext>
            </a:extLst>
          </p:cNvPr>
          <p:cNvSpPr txBox="1"/>
          <p:nvPr/>
        </p:nvSpPr>
        <p:spPr>
          <a:xfrm>
            <a:off x="1746330" y="5624852"/>
            <a:ext cx="46723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МІЖНАРОДНИЙ ДЕНЬ МОЛИТВИ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800"/>
              </a:lnSpc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ГК ВІДДІЛ ЖІНОЧОГО СЛУЖІННЯ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800"/>
              </a:lnSpc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СЕМІНАР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DFE36BC1-D305-DCE7-3250-828B233DA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59" y="5728018"/>
            <a:ext cx="1004371" cy="7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3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32" y="457200"/>
            <a:ext cx="4795024" cy="925551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Трансформація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1" y="2860287"/>
            <a:ext cx="5531005" cy="892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>Зміна мислення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  <a:cs typeface="DokChampa" panose="020B0604020202020204" pitchFamily="34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2B992-E7EA-FCA7-C1AC-C2809B3E5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131" y="3997713"/>
            <a:ext cx="9475712" cy="2525752"/>
          </a:xfrm>
        </p:spPr>
        <p:txBody>
          <a:bodyPr>
            <a:normAutofit/>
          </a:bodyPr>
          <a:lstStyle/>
          <a:p>
            <a:r>
              <a:rPr lang="uk-UA" sz="3200" dirty="0">
                <a:cs typeface="Calibri" panose="020F0502020204030204" pitchFamily="34" charset="0"/>
              </a:rPr>
              <a:t>«</a:t>
            </a:r>
            <a:r>
              <a:rPr lang="ru-RU" sz="3200" dirty="0"/>
              <a:t>І не </a:t>
            </a:r>
            <a:r>
              <a:rPr lang="uk-UA" sz="3200" dirty="0"/>
              <a:t>пристосовуйтеся</a:t>
            </a:r>
            <a:r>
              <a:rPr lang="ru-RU" sz="3200" dirty="0"/>
              <a:t> до цього віку, але змінюйтеся </a:t>
            </a:r>
            <a:r>
              <a:rPr lang="uk-UA" sz="3200" dirty="0"/>
              <a:t>оновленням</a:t>
            </a:r>
            <a:r>
              <a:rPr lang="ru-RU" sz="3200" dirty="0"/>
              <a:t> вашого розуму, щоб </a:t>
            </a:r>
            <a:r>
              <a:rPr lang="uk-UA" sz="3200" dirty="0"/>
              <a:t>ви пізнавали, що є Божа воля: добре, приємне і досконале</a:t>
            </a:r>
            <a:r>
              <a:rPr lang="uk-UA" sz="3200" dirty="0">
                <a:cs typeface="Calibri" panose="020F0502020204030204" pitchFamily="34" charset="0"/>
              </a:rPr>
              <a:t>»</a:t>
            </a:r>
            <a:r>
              <a:rPr lang="uk-UA" sz="3200" dirty="0"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3200" dirty="0"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200" dirty="0"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</a:t>
            </a:r>
            <a:r>
              <a:rPr lang="en-US" sz="3200" dirty="0"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  <a:p>
            <a:pPr algn="r"/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sz="2400" dirty="0">
                <a:ea typeface="Calibri" panose="020F0502020204030204" pitchFamily="34" charset="0"/>
                <a:cs typeface="Calibri" panose="020F0502020204030204" pitchFamily="34" charset="0"/>
              </a:rPr>
              <a:t>Римл.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12:2)</a:t>
            </a:r>
            <a:endParaRPr lang="en-US" sz="24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7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31" y="457200"/>
            <a:ext cx="4795025" cy="925551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Трансформація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0" y="2849136"/>
            <a:ext cx="6221229" cy="925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cs typeface="DokChampa" panose="020B0604020202020204" pitchFamily="34" charset="-34"/>
              </a:rPr>
              <a:t>Зміна серця та духа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  <a:cs typeface="DokChampa" panose="020B0604020202020204" pitchFamily="34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2B992-E7EA-FCA7-C1AC-C2809B3E5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130" y="3978196"/>
            <a:ext cx="8759008" cy="2525752"/>
          </a:xfrm>
        </p:spPr>
        <p:txBody>
          <a:bodyPr>
            <a:normAutofit/>
          </a:bodyPr>
          <a:lstStyle/>
          <a:p>
            <a:r>
              <a:rPr lang="uk-UA" sz="3200" dirty="0">
                <a:cs typeface="Calibri" panose="020F0502020204030204" pitchFamily="34" charset="0"/>
              </a:rPr>
              <a:t>«</a:t>
            </a:r>
            <a:r>
              <a:rPr lang="ru-RU" sz="3200" dirty="0"/>
              <a:t>І дам вам нове серце, і нового духа дам у ваше нутро, і викину камінне серце з вашого тіла, і дам вам серце із плоті».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</a:t>
            </a:r>
            <a:r>
              <a:rPr lang="uk-UA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sz="2400" dirty="0">
                <a:ea typeface="Calibri" panose="020F0502020204030204" pitchFamily="34" charset="0"/>
                <a:cs typeface="Calibri" panose="020F0502020204030204" pitchFamily="34" charset="0"/>
              </a:rPr>
              <a:t>Єзек.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36:26)</a:t>
            </a:r>
            <a:endParaRPr lang="en-US" sz="24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2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31" y="457200"/>
            <a:ext cx="6490010" cy="925551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Процес трансформації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1" y="2490951"/>
            <a:ext cx="5720576" cy="1567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>Божою с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>илою завдяки </a:t>
            </a:r>
          </a:p>
          <a:p>
            <a:pPr marL="0" indent="0">
              <a:buNone/>
            </a:pP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>нашій вірі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  <a:cs typeface="DokChampa" panose="020B0604020202020204" pitchFamily="34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2B992-E7EA-FCA7-C1AC-C2809B3E5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131" y="4153829"/>
            <a:ext cx="9475711" cy="2525752"/>
          </a:xfrm>
        </p:spPr>
        <p:txBody>
          <a:bodyPr>
            <a:normAutofit/>
          </a:bodyPr>
          <a:lstStyle/>
          <a:p>
            <a:r>
              <a:rPr lang="ru-RU" sz="3200" dirty="0"/>
              <a:t>«Я </a:t>
            </a:r>
            <a:r>
              <a:rPr lang="uk-UA" sz="3200" dirty="0"/>
              <a:t>розп'ятий</a:t>
            </a:r>
            <a:r>
              <a:rPr lang="ru-RU" sz="3200" dirty="0"/>
              <a:t> разом з Христом. І живу вже не я, а Христос живе в мені. А що тепер живу в тілі, то живу вірою в Божого Сина, Який полюбив мене й віддав Себе за мене». </a:t>
            </a:r>
          </a:p>
          <a:p>
            <a:pPr marL="0" indent="0">
              <a:buNone/>
            </a:pPr>
            <a:r>
              <a:rPr lang="uk-UA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Гал.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2:</a:t>
            </a:r>
            <a:r>
              <a:rPr lang="uk-UA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19, 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20)</a:t>
            </a:r>
            <a:endParaRPr lang="en-US" sz="24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8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92B84-7063-5999-A09F-3FAE5F4C2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037" y="2500169"/>
            <a:ext cx="4717031" cy="19068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Молитва впливає на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  <a:p>
            <a:pPr marL="0" indent="0">
              <a:buNone/>
            </a:pPr>
            <a:endParaRPr lang="en-US" sz="3600" b="1" dirty="0"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593678-1DBE-B378-992A-37F699B3B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295" y="3453598"/>
            <a:ext cx="3437775" cy="26397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наше мислення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наші почуття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н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аші стосунки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н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аше життя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0D2703-2B0E-0374-847B-25D71720FF0E}"/>
              </a:ext>
            </a:extLst>
          </p:cNvPr>
          <p:cNvSpPr txBox="1">
            <a:spLocks/>
          </p:cNvSpPr>
          <p:nvPr/>
        </p:nvSpPr>
        <p:spPr>
          <a:xfrm>
            <a:off x="4874762" y="3478231"/>
            <a:ext cx="5482684" cy="2278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uk-UA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Молитва змінює наш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uk-UA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</a:rPr>
              <a:t>характер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9736BD-6ED6-8FAC-3698-74266327A4AA}"/>
              </a:ext>
            </a:extLst>
          </p:cNvPr>
          <p:cNvSpPr txBox="1">
            <a:spLocks/>
          </p:cNvSpPr>
          <p:nvPr/>
        </p:nvSpPr>
        <p:spPr>
          <a:xfrm>
            <a:off x="708295" y="428452"/>
            <a:ext cx="86198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Молитва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2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28C3C-40D2-D351-1227-D02150039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4" y="427171"/>
            <a:ext cx="8619892" cy="1325563"/>
          </a:xfrm>
        </p:spPr>
        <p:txBody>
          <a:bodyPr/>
          <a:lstStyle/>
          <a:p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Молитва і трансформація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81CC-C2DE-6FC2-A164-BC5169CAB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4283" y="2241394"/>
            <a:ext cx="7058722" cy="4113987"/>
          </a:xfrm>
        </p:spPr>
        <p:txBody>
          <a:bodyPr/>
          <a:lstStyle/>
          <a:p>
            <a:r>
              <a:rPr lang="uk-U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Засіб досягнення успіху в боротьбі з гріхом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  <a:p>
            <a:r>
              <a:rPr lang="uk-U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Секрет духовної сили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  <a:p>
            <a:r>
              <a:rPr lang="uk-U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Необхідність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  <a:p>
            <a:r>
              <a:rPr lang="uk-U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Зміна характеру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3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EE1B-4707-B2E9-8DBE-1013D1E9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056" y="681037"/>
            <a:ext cx="628429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337362"/>
                </a:solidFill>
                <a:latin typeface="Modern Love" pitchFamily="82" charset="0"/>
              </a:rPr>
              <a:t>Характеристика перетворювальної молитви</a:t>
            </a:r>
            <a:br>
              <a:rPr lang="uk-UA" dirty="0">
                <a:solidFill>
                  <a:srgbClr val="337362"/>
                </a:solidFill>
                <a:latin typeface="Modern Love" pitchFamily="82" charset="0"/>
              </a:rPr>
            </a:br>
            <a:endParaRPr lang="en-US" dirty="0">
              <a:solidFill>
                <a:srgbClr val="337362"/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A2B99-27B2-6B50-C98C-646947F7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4195" y="2527177"/>
            <a:ext cx="7102549" cy="3734846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Зосереджена на Богові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uk-UA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Зосереджена на Святому Письмі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uk-UA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Зосереджена на довколишніх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uk-UA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Зосереджена на місії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2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Практичні ідеї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1913"/>
            <a:ext cx="8974873" cy="3890962"/>
          </a:xfrm>
        </p:spPr>
        <p:txBody>
          <a:bodyPr/>
          <a:lstStyle/>
          <a:p>
            <a:r>
              <a:rPr lang="uk-UA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Моліться, 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аби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бути перетвореними і за перетворення тих, хто вас оточує.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Вивчайте Біблію з молитвою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Прославляйте Бога й будьте вдячні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Покайтеся та зізнайтеся у гріхах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Просіть про перетворення згідно з Божим Словом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800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Практичні ідеї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09385"/>
            <a:ext cx="9890051" cy="3567578"/>
          </a:xfrm>
        </p:spPr>
        <p:txBody>
          <a:bodyPr/>
          <a:lstStyle/>
          <a:p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Живіть своїми молитвами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Вірте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Живіть Божим Словом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Моліться за інших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Моліться, поклоняйтеся й навчайтеся разом з іншими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Вивчайте інші ресурси, щоб дізнатися більше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2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Words>498</Words>
  <Application>Microsoft Office PowerPoint</Application>
  <PresentationFormat>Широкоэкранный</PresentationFormat>
  <Paragraphs>70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Avenir Next Condensed</vt:lpstr>
      <vt:lpstr>Calibri</vt:lpstr>
      <vt:lpstr>Calibri Light</vt:lpstr>
      <vt:lpstr>Modern Love</vt:lpstr>
      <vt:lpstr>Office Theme</vt:lpstr>
      <vt:lpstr>Презентация PowerPoint</vt:lpstr>
      <vt:lpstr>Трансформація</vt:lpstr>
      <vt:lpstr>Трансформація</vt:lpstr>
      <vt:lpstr>Процес трансформації</vt:lpstr>
      <vt:lpstr>Презентация PowerPoint</vt:lpstr>
      <vt:lpstr>Молитва і трансформація</vt:lpstr>
      <vt:lpstr>Характеристика перетворювальної молитви </vt:lpstr>
      <vt:lpstr>Практичні ідеї</vt:lpstr>
      <vt:lpstr>Практичні ідеї</vt:lpstr>
      <vt:lpstr>Вплив молитви</vt:lpstr>
      <vt:lpstr>Вплив молитви</vt:lpstr>
      <vt:lpstr>Запитайте себе</vt:lpstr>
      <vt:lpstr>Обітниця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 </dc:title>
  <dc:creator>Itin, Nilde</dc:creator>
  <cp:lastModifiedBy>User User</cp:lastModifiedBy>
  <cp:revision>17</cp:revision>
  <dcterms:created xsi:type="dcterms:W3CDTF">2022-11-04T01:09:12Z</dcterms:created>
  <dcterms:modified xsi:type="dcterms:W3CDTF">2023-01-09T08:23:47Z</dcterms:modified>
</cp:coreProperties>
</file>