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4"/>
  </p:notesMasterIdLst>
  <p:sldIdLst>
    <p:sldId id="266" r:id="rId3"/>
    <p:sldId id="314" r:id="rId4"/>
    <p:sldId id="291" r:id="rId5"/>
    <p:sldId id="313" r:id="rId6"/>
    <p:sldId id="318" r:id="rId7"/>
    <p:sldId id="317" r:id="rId8"/>
    <p:sldId id="315" r:id="rId9"/>
    <p:sldId id="316" r:id="rId10"/>
    <p:sldId id="319" r:id="rId11"/>
    <p:sldId id="320" r:id="rId12"/>
    <p:sldId id="312" r:id="rId13"/>
    <p:sldId id="292" r:id="rId14"/>
    <p:sldId id="290" r:id="rId15"/>
    <p:sldId id="289" r:id="rId16"/>
    <p:sldId id="293" r:id="rId17"/>
    <p:sldId id="294" r:id="rId18"/>
    <p:sldId id="295" r:id="rId19"/>
    <p:sldId id="297" r:id="rId20"/>
    <p:sldId id="296" r:id="rId21"/>
    <p:sldId id="271" r:id="rId22"/>
    <p:sldId id="283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65" autoAdjust="0"/>
    <p:restoredTop sz="72236" autoAdjust="0"/>
  </p:normalViewPr>
  <p:slideViewPr>
    <p:cSldViewPr>
      <p:cViewPr>
        <p:scale>
          <a:sx n="70" d="100"/>
          <a:sy n="70" d="100"/>
        </p:scale>
        <p:origin x="-1386" y="6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54AC65-E677-4AA9-A451-8AA09A6EF240}" type="datetimeFigureOut">
              <a:rPr lang="ru-RU" smtClean="0"/>
              <a:pPr/>
              <a:t>08.03.2017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A64299-8D5A-455A-9DB5-9743BEA0E8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7959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64299-8D5A-455A-9DB5-9743BEA0E88C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64299-8D5A-455A-9DB5-9743BEA0E88C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64299-8D5A-455A-9DB5-9743BEA0E88C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64299-8D5A-455A-9DB5-9743BEA0E88C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64299-8D5A-455A-9DB5-9743BEA0E88C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64299-8D5A-455A-9DB5-9743BEA0E88C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64299-8D5A-455A-9DB5-9743BEA0E88C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64299-8D5A-455A-9DB5-9743BEA0E88C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64299-8D5A-455A-9DB5-9743BEA0E88C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64299-8D5A-455A-9DB5-9743BEA0E88C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64299-8D5A-455A-9DB5-9743BEA0E88C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64299-8D5A-455A-9DB5-9743BEA0E88C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64299-8D5A-455A-9DB5-9743BEA0E88C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64299-8D5A-455A-9DB5-9743BEA0E88C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64299-8D5A-455A-9DB5-9743BEA0E88C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64299-8D5A-455A-9DB5-9743BEA0E88C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64299-8D5A-455A-9DB5-9743BEA0E88C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64299-8D5A-455A-9DB5-9743BEA0E88C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64299-8D5A-455A-9DB5-9743BEA0E88C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A64299-8D5A-455A-9DB5-9743BEA0E88C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08.03.2017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08.03.2017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08.03.2017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2204864"/>
            <a:ext cx="8352928" cy="431479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5400" b="1" dirty="0" smtClean="0">
                <a:latin typeface="Arial" pitchFamily="34" charset="0"/>
                <a:cs typeface="Arial" pitchFamily="34" charset="0"/>
              </a:rPr>
              <a:t>«40 дней </a:t>
            </a:r>
          </a:p>
          <a:p>
            <a:pPr marL="0" indent="0" algn="ctr">
              <a:buNone/>
            </a:pPr>
            <a:r>
              <a:rPr lang="ru-RU" sz="4000" b="1" dirty="0" smtClean="0">
                <a:latin typeface="Arial" pitchFamily="34" charset="0"/>
                <a:cs typeface="Arial" pitchFamily="34" charset="0"/>
              </a:rPr>
              <a:t>собраний и молитв для приготовления к Пришествию Иисуса» </a:t>
            </a:r>
            <a:endParaRPr lang="ru-RU" sz="4000" b="1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endParaRPr lang="ru-RU" sz="3600" b="1" dirty="0" smtClean="0">
              <a:latin typeface="Arial" pitchFamily="34" charset="0"/>
              <a:cs typeface="Arial" pitchFamily="34" charset="0"/>
            </a:endParaRPr>
          </a:p>
          <a:p>
            <a:pPr marL="0" indent="0" algn="ctr">
              <a:buNone/>
            </a:pPr>
            <a:r>
              <a:rPr lang="ru-RU" sz="4800" b="1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ru-RU" sz="3600" b="1" dirty="0" smtClean="0">
                <a:latin typeface="Arial" pitchFamily="34" charset="0"/>
                <a:cs typeface="Arial" pitchFamily="34" charset="0"/>
              </a:rPr>
              <a:t>автор: </a:t>
            </a:r>
            <a:r>
              <a:rPr lang="ru-RU" sz="4800" b="1" dirty="0" err="1" smtClean="0">
                <a:latin typeface="Arial" pitchFamily="34" charset="0"/>
                <a:cs typeface="Arial" pitchFamily="34" charset="0"/>
              </a:rPr>
              <a:t>Деннис</a:t>
            </a:r>
            <a:r>
              <a:rPr lang="ru-RU" sz="4800" b="1" dirty="0" smtClean="0">
                <a:latin typeface="Arial" pitchFamily="34" charset="0"/>
                <a:cs typeface="Arial" pitchFamily="34" charset="0"/>
              </a:rPr>
              <a:t> Смит)</a:t>
            </a:r>
            <a:endParaRPr lang="ru-RU" sz="48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0" y="3789040"/>
            <a:ext cx="7992888" cy="308927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Практические рекомендации: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61085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99592" y="4005065"/>
            <a:ext cx="7408333" cy="287324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dirty="0" smtClean="0"/>
              <a:t>1. Молитвенный партнер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78847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83568" y="3717032"/>
            <a:ext cx="7408333" cy="237057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dirty="0" smtClean="0"/>
              <a:t>2. Пять человек в списке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85646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3429000"/>
            <a:ext cx="7408333" cy="269716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dirty="0" smtClean="0"/>
              <a:t>3. Ежедневное чтение главы и совместная молитва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835547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3356992"/>
            <a:ext cx="7408333" cy="276917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4400" dirty="0" smtClean="0"/>
              <a:t>4. Перед </a:t>
            </a:r>
            <a:r>
              <a:rPr lang="uk-UA" sz="4400" dirty="0" err="1" smtClean="0"/>
              <a:t>евангельской</a:t>
            </a:r>
            <a:r>
              <a:rPr lang="uk-UA" sz="4400" dirty="0" smtClean="0"/>
              <a:t> </a:t>
            </a:r>
            <a:r>
              <a:rPr lang="uk-UA" sz="4400" dirty="0" err="1" smtClean="0"/>
              <a:t>программой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94643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3284984"/>
            <a:ext cx="7408333" cy="284117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dirty="0" smtClean="0"/>
              <a:t>5. Сообщить людям о том, что вы молитесь о них.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4174979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3284983"/>
            <a:ext cx="7408333" cy="284117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4400" dirty="0" smtClean="0"/>
              <a:t>6. Самому пройти </a:t>
            </a:r>
            <a:r>
              <a:rPr lang="uk-UA" sz="4400" dirty="0" err="1" smtClean="0"/>
              <a:t>программу</a:t>
            </a:r>
            <a:r>
              <a:rPr lang="uk-UA" sz="4400" dirty="0" smtClean="0"/>
              <a:t>.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963195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3212976"/>
            <a:ext cx="7408333" cy="29131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dirty="0" smtClean="0"/>
              <a:t>7. Презентовать </a:t>
            </a:r>
          </a:p>
          <a:p>
            <a:pPr marL="0" indent="0" algn="ctr">
              <a:buNone/>
            </a:pPr>
            <a:r>
              <a:rPr lang="ru-RU" sz="4400" dirty="0" smtClean="0"/>
              <a:t>программу в церкви.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985767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3212976"/>
            <a:ext cx="7408333" cy="291318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dirty="0" smtClean="0"/>
              <a:t>8. Помочь поделить церковь на пары.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727522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872067" y="3140967"/>
            <a:ext cx="7408333" cy="298519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400" dirty="0" smtClean="0"/>
              <a:t>9. Пройти материал несколько раз.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58914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Мои документы\Мои рисунки\Religion\Иисус-крест\тексты слайдов\Рисунок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686370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 flipH="1">
            <a:off x="3851920" y="404664"/>
            <a:ext cx="511256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>
                <a:solidFill>
                  <a:schemeClr val="bg1"/>
                </a:solidFill>
              </a:rPr>
              <a:t>Иисус желает, чтобы в жизни каждого христианина молитва, </a:t>
            </a:r>
            <a:endParaRPr lang="ru-RU" sz="4000" dirty="0" smtClean="0">
              <a:solidFill>
                <a:schemeClr val="bg1"/>
              </a:solidFill>
            </a:endParaRPr>
          </a:p>
          <a:p>
            <a:pPr algn="ctr"/>
            <a:r>
              <a:rPr lang="ru-RU" sz="3600" dirty="0" smtClean="0">
                <a:solidFill>
                  <a:schemeClr val="bg1"/>
                </a:solidFill>
              </a:rPr>
              <a:t>исследование</a:t>
            </a:r>
            <a:r>
              <a:rPr lang="ru-RU" sz="4000" dirty="0" smtClean="0">
                <a:solidFill>
                  <a:schemeClr val="bg1"/>
                </a:solidFill>
              </a:rPr>
              <a:t> </a:t>
            </a:r>
            <a:r>
              <a:rPr lang="ru-RU" sz="4000" dirty="0">
                <a:solidFill>
                  <a:schemeClr val="bg1"/>
                </a:solidFill>
              </a:rPr>
              <a:t>Библии </a:t>
            </a:r>
            <a:endParaRPr lang="ru-RU" sz="4000" dirty="0" smtClean="0">
              <a:solidFill>
                <a:schemeClr val="bg1"/>
              </a:solidFill>
            </a:endParaRPr>
          </a:p>
          <a:p>
            <a:pPr algn="ctr"/>
            <a:r>
              <a:rPr lang="ru-RU" sz="4000" dirty="0" smtClean="0">
                <a:solidFill>
                  <a:schemeClr val="bg1"/>
                </a:solidFill>
              </a:rPr>
              <a:t>и </a:t>
            </a:r>
          </a:p>
          <a:p>
            <a:pPr algn="ctr"/>
            <a:r>
              <a:rPr lang="ru-RU" sz="4000" dirty="0" err="1" smtClean="0">
                <a:solidFill>
                  <a:schemeClr val="bg1"/>
                </a:solidFill>
              </a:rPr>
              <a:t>благовестие</a:t>
            </a:r>
            <a:r>
              <a:rPr lang="ru-RU" sz="4000" dirty="0" smtClean="0">
                <a:solidFill>
                  <a:schemeClr val="bg1"/>
                </a:solidFill>
              </a:rPr>
              <a:t> </a:t>
            </a:r>
            <a:r>
              <a:rPr lang="ru-RU" sz="4000" dirty="0">
                <a:solidFill>
                  <a:schemeClr val="bg1"/>
                </a:solidFill>
              </a:rPr>
              <a:t>другим стали твердым основанием его веры.</a:t>
            </a:r>
          </a:p>
        </p:txBody>
      </p:sp>
    </p:spTree>
    <p:extLst>
      <p:ext uri="{BB962C8B-B14F-4D97-AF65-F5344CB8AC3E}">
        <p14:creationId xmlns:p14="http://schemas.microsoft.com/office/powerpoint/2010/main" val="1931085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 descr="F:\Мои документы\Мои рисунки\люди\женшины\34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0" y="0"/>
            <a:ext cx="9131642" cy="68580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4048" y="764704"/>
            <a:ext cx="3970784" cy="525658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dirty="0" smtClean="0"/>
              <a:t>«Близок Господь ко всем призывающим Его, ко всем призывающим Его в истине. </a:t>
            </a:r>
          </a:p>
          <a:p>
            <a:pPr algn="ctr">
              <a:buNone/>
            </a:pPr>
            <a:r>
              <a:rPr lang="ru-RU" dirty="0" smtClean="0"/>
              <a:t>Желание боящихся Его Он исполняет, вопль их слышит и спасает их»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 (</a:t>
            </a:r>
            <a:r>
              <a:rPr lang="ru-RU" dirty="0" err="1" smtClean="0"/>
              <a:t>Пс</a:t>
            </a:r>
            <a:r>
              <a:rPr lang="ru-RU" dirty="0" smtClean="0"/>
              <a:t>. 144:18,19).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100" name="Picture 4" descr="F:\Мои документы\Мои рисунки\Religion\молитва\руки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7938" y="-7938"/>
            <a:ext cx="9161463" cy="68754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492896"/>
            <a:ext cx="8640960" cy="4385415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Истинно также говорю вам, что е</a:t>
            </a: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сли </a:t>
            </a:r>
            <a:r>
              <a:rPr lang="ru-RU" sz="4400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двое</a:t>
            </a: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из вас согласятся на земле просить о всяком деле, то, чего бы ни попросили, будет им от Отца Моего Небесного, ибо где </a:t>
            </a:r>
            <a:r>
              <a:rPr lang="ru-RU" sz="4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двое</a:t>
            </a: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или </a:t>
            </a:r>
            <a:r>
              <a:rPr lang="ru-RU" sz="4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трое</a:t>
            </a: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собраны во имя Мое, там Я посреди них» </a:t>
            </a:r>
          </a:p>
          <a:p>
            <a:pPr marL="0" indent="0" algn="ctr">
              <a:buNone/>
            </a:pP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(Мф. 18:19,20). 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4186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0" y="3789040"/>
            <a:ext cx="7992888" cy="308927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6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Опыт Таджикистана</a:t>
            </a: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7895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0" y="3789040"/>
            <a:ext cx="7992888" cy="308927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08720"/>
            <a:ext cx="8856984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655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0" y="3789040"/>
            <a:ext cx="7992888" cy="308927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6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620688"/>
            <a:ext cx="7560840" cy="5561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593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836712"/>
            <a:ext cx="7992888" cy="5688632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Слава Богу что повсеместно Дух Святой побуждает членов церкви к переосмыслению своего призвания и избрания, переосмысления слов, которые у </a:t>
            </a:r>
            <a:r>
              <a:rPr lang="ru-RU" sz="4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Синая</a:t>
            </a: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сказал Господь о "Священстве всех верующих", а потом Петр повторил: "Но вы - род избранный, царственное священство, народ святой, люди, взятые в удел, дабы возвещать совершенства Призвавшего вас из тьмы в чудный Свой свет". (1Пет.2:9). </a:t>
            </a:r>
            <a:endParaRPr lang="ru-RU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ru-RU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Слава </a:t>
            </a:r>
            <a:r>
              <a:rPr lang="ru-RU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Богу за духовное </a:t>
            </a:r>
            <a:r>
              <a:rPr lang="ru-RU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пробуждение!</a:t>
            </a: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41262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611560" y="3789040"/>
            <a:ext cx="7992888" cy="308927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340768"/>
            <a:ext cx="8928992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1557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260648"/>
            <a:ext cx="7992888" cy="5832648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buNone/>
            </a:pPr>
            <a:endParaRPr lang="ru-RU" sz="4400" dirty="0" smtClean="0"/>
          </a:p>
          <a:p>
            <a:pPr marL="0" indent="0" algn="ctr">
              <a:buNone/>
            </a:pPr>
            <a:r>
              <a:rPr lang="ru-RU" sz="4400" dirty="0" smtClean="0"/>
              <a:t>Проведение </a:t>
            </a:r>
            <a:r>
              <a:rPr lang="ru-RU" sz="4400" dirty="0"/>
              <a:t>молитвенных служений по этой книге была нашей личной инициативой. И мы на нашей территории в прошлом году провели эти молитвенные служения и увидели результаты, определенное пробуждение между членами церкви и увидели, как Дух святой приводит людей. </a:t>
            </a:r>
            <a:endParaRPr lang="ru-RU" sz="4400" dirty="0" smtClean="0"/>
          </a:p>
          <a:p>
            <a:pPr marL="0" indent="0" algn="ctr">
              <a:buNone/>
            </a:pPr>
            <a:endParaRPr lang="ru-RU" sz="4400" dirty="0"/>
          </a:p>
          <a:p>
            <a:pPr marL="0" indent="0" algn="ctr">
              <a:buNone/>
            </a:pPr>
            <a:r>
              <a:rPr lang="ru-RU" sz="4400" dirty="0"/>
              <a:t> Таджикистан является частью Южного </a:t>
            </a:r>
            <a:r>
              <a:rPr lang="ru-RU" sz="4400" dirty="0" err="1"/>
              <a:t>Унионной</a:t>
            </a:r>
            <a:r>
              <a:rPr lang="ru-RU" sz="4400" dirty="0"/>
              <a:t> Миссии. Было время, когда в Таджикистане было более 1000 членов церкви,  Но в силу определенных обстоятельств, многие выехали. На сегодняшний день в Таджикистане  204 члена церкви, поэтому, 18 </a:t>
            </a:r>
            <a:r>
              <a:rPr lang="ru-RU" sz="4400" dirty="0" err="1"/>
              <a:t>новокрещенных</a:t>
            </a:r>
            <a:r>
              <a:rPr lang="ru-RU" sz="4400" dirty="0"/>
              <a:t> - это чудо для нас.</a:t>
            </a:r>
          </a:p>
          <a:p>
            <a:pPr marL="0" indent="0" algn="ctr">
              <a:buNone/>
            </a:pP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1852805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978</TotalTime>
  <Words>379</Words>
  <Application>Microsoft Office PowerPoint</Application>
  <PresentationFormat>Экран (4:3)</PresentationFormat>
  <Paragraphs>53</Paragraphs>
  <Slides>21</Slides>
  <Notes>20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Солнцестояние</vt:lpstr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Лена</dc:creator>
  <cp:lastModifiedBy>Leonid</cp:lastModifiedBy>
  <cp:revision>60</cp:revision>
  <dcterms:created xsi:type="dcterms:W3CDTF">2011-01-19T04:17:11Z</dcterms:created>
  <dcterms:modified xsi:type="dcterms:W3CDTF">2017-03-08T18:47:28Z</dcterms:modified>
</cp:coreProperties>
</file>