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723" cy="68581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0431" y="425737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uk-UA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58853" y="5873312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7141" y="1597362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Застосовувати </a:t>
            </a:r>
            <a:endParaRPr lang="uk-UA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відродження </a:t>
            </a:r>
          </a:p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практиці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3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81066" y="1577965"/>
            <a:ext cx="87727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Обітниці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dirty="0"/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«Господь воюватиме за вас, а ви залишайтеся спокійними!»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Вих. 14:14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Поглянув на них Ісус та й каже: Для людей це неможливе, але не для Бога, бо для Бога все можливе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(Марка 10:27).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4495" y="1000472"/>
            <a:ext cx="93180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Боже керівництво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dirty="0"/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«Навчу тебе і вкажу тобі дорогу, якою маєш іти; даватиму тобі поради, тому що око Моє над тобою» (Псал. 32:8).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ГОСПОДЬ буде йти перед тобою. Він буде з тобою, не відступить від тебе і не залишить тебе. Тож не бійся і не тривожся» (П. Зак. 31:8).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 Сам Бог миру нехай повністю освятить вас: хай ваш дух, душа й тіло бездоганно будуть збережені в цілості до приходу нашого Господа Ісуса Христа. Вірний Той, Хто покликав вас; 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здійснить!» (1 Сол. 5:23, 24).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56032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27123" y="1012981"/>
            <a:ext cx="91734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прощення</a:t>
            </a:r>
            <a:endParaRPr lang="en-US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 Ньому маємо викуплення Його кров’ю, прощення переступів, згідно з багатством Його благодаті» (Ефес. 1:7).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гріхом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«Не бійся, бо Я з тобою! Не лякайся, бо Я – твій Бог! Я додам тобі сили і допоможу тобі! Я підтримаю тебе правицею правди Своєї!» (Ісаї 41:10).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21636" y="1166199"/>
            <a:ext cx="860145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«Тобі ж, дочко Сіону, Я принесу зцілення і вилікую тебе від твоїх ран, – запевняє ГОСПОДЬ, – хоч тебе прозвали відкинутою, про яку ніхто вже ніколи не подбає» (Єрем. 30:17).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64774" y="1144291"/>
            <a:ext cx="928902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«Він сказав мені: Досить тобі Моєї благодаті, адже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виявляється в немочі! Тому краще радо буду хвалитися своїми немочами, щоб оселилася в мені сила Христа»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Кор. 12:9).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«Господа Христа освячуйте у ваших серцях і будьте завжди готові дати відповідь кожному, хто запитує вас про вашу надію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Петра 3:15).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61309" y="1690688"/>
            <a:ext cx="91924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 прагнете – і не маєте, вбиваєте й заздрите – і не можете осягнути. Ворогуєте і воюєте. Не маєте, тому що не просите; просите й не одержуєте, бо не на добро просите, а щоб розтратити на ваші пристрасті</a:t>
            </a:r>
            <a:r>
              <a:rPr lang="uk-UA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indent="457200">
              <a:lnSpc>
                <a:spcPct val="150000"/>
              </a:lnSpc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(Якова 4:2</a:t>
            </a:r>
            <a:r>
              <a:rPr lang="uk-UA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3</a:t>
            </a: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897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7781" y="1099226"/>
            <a:ext cx="96633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«Отже, якщо ви, будучи злими, вмієте добрі дари давати вашим дітям, то наскільки більше Небесний Отець дасть Святого Духа тим, які в Нього просять?» (Луки 11:13).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1689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1183" y="1092305"/>
            <a:ext cx="9300257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все, що попросите в молитві з вірою, – одержите» (Матв. 21:22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«І що тільки попросите в Моє Ім’я, те й зроблю, щоби прославився Отець у Сині. Коли Мене про щось попросите в Моє Ім’я, – Я те зроблю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(Івана 14:12-14).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534</Words>
  <Application>Microsoft Office PowerPoint</Application>
  <PresentationFormat>Widescreen</PresentationFormat>
  <Paragraphs>59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19</cp:revision>
  <dcterms:created xsi:type="dcterms:W3CDTF">2021-08-04T20:05:04Z</dcterms:created>
  <dcterms:modified xsi:type="dcterms:W3CDTF">2021-09-07T11:17:01Z</dcterms:modified>
</cp:coreProperties>
</file>