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73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AE8A2-1C89-4AE8-B5DF-05A50E380575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4C192-7520-4F5B-8D46-5B2CE2A74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4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4C192-7520-4F5B-8D46-5B2CE2A74D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" y="0"/>
            <a:ext cx="12270381" cy="69024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3861" y="421142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44648" y="5895435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3861" y="1354492"/>
            <a:ext cx="538932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 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ПРАЦЮЮ Я </a:t>
            </a: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БОГА, АБО ВІН ДІЄ </a:t>
            </a: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МЕНЕ?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000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47550" y="1246991"/>
            <a:ext cx="92250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«Що ж скажемо на це? Якщо Бог за нас, то хто проти нас? Той, Хто Свого Сина не пощадив, а видав Його за нас усіх, то хіба разом з Ним не подарує нам і всього?»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Римл. 8:31, 32).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42818" y="1567249"/>
            <a:ext cx="8990421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Боже керівництво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Я тобі наказую: будь хоробрим і мужнім! Не жахайся і не бійся, адже ГОСПОДЬ, твій Бог, буде з тобою скрізь, куди б ти не пішов!» (І. Нав. 1:9).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«Ось Я з тобою, і оберігатиму тебе всюди, куди підеш, і поверну тебе в цю землю; не залишу тебе, доки не виконаю всього, що Я тобі сказав» (Бут. 28:15).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«І дам їм серце, здатне Мене пізнати, що Я – ГОСПОДЬ. Вони стануть Моїм народом, а Я буду їхнім Богом, тому що навернуться до Мене всім своїм серцем» (Єрем. 24:7).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97491" y="1372035"/>
            <a:ext cx="885630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</a:t>
            </a: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прощення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«Але якщо Мій народ, який носить Моє Ім’я, впокориться й почне молитися, шукаючи  спілкування зі Мною; якщо відвернеться від своєї дороги зла, то Я почую в небесах, прощу їхні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гріхи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оздоровлю їхню землю» (2 Хронік 7:14 ).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перемогу над </a:t>
            </a: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гріхом</a:t>
            </a:r>
            <a:endParaRPr lang="en-US" sz="36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«Кажу: живіть духом, і не чинитимете пожадань тіла» (Гал. 5:16).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5936" y="1659285"/>
            <a:ext cx="860145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«Але для вас, котрі мають страх перед Моїм Іменем, зійде Сонце виправдання, і оздоровлення в Його крилах (променях). Тоді ви вийдете, підстрибуючи, наче телята,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яких випустили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зі стайні» (Мал. 3:20).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1964" y="1458923"/>
            <a:ext cx="918183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«Усе можу в Тому, Хто мене зміцнює, – в Ісусі Христі» 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Филп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4:13).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/>
            </a:r>
            <a:br>
              <a:rPr lang="uk-UA" dirty="0"/>
            </a:br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 від Бога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Який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 примирив із Собою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Христа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 дав нам служіння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примирення» (2 Кор. 5:18).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37509" y="2211797"/>
            <a:ext cx="9116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«Я розп'ятий разом з Христом. І живу вже не я, а Христос живе в мені» (Гал. 2:19, 20).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33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7961" y="1415683"/>
            <a:ext cx="989546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Пояснюючи,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він заговорив до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так сказав: Передаю слово Господнє до Зоровавеля такого змісту: Не силою і не людською могутністю, а лише Моїм Духом, – говорить Господь Саваот!» (Зах. 4:6).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313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29337" y="1027906"/>
            <a:ext cx="9300257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«Якщо ж будете перебувати в Мені, а Мої слова перебуватимуть у вас, то чого б тільки забажали, просіть – і станеться вам» (Івана 15:7).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приступаймо сміливо до престолу благодаті, щоб одержати милість і знайти благодать для своєчасної допомоги» (Євр. 4:16).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468</Words>
  <Application>Microsoft Office PowerPoint</Application>
  <PresentationFormat>Widescreen</PresentationFormat>
  <Paragraphs>56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24</cp:revision>
  <dcterms:created xsi:type="dcterms:W3CDTF">2021-08-04T20:05:04Z</dcterms:created>
  <dcterms:modified xsi:type="dcterms:W3CDTF">2021-09-07T11:43:19Z</dcterms:modified>
</cp:coreProperties>
</file>