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73" r:id="rId3"/>
    <p:sldId id="258" r:id="rId4"/>
    <p:sldId id="260" r:id="rId5"/>
    <p:sldId id="259" r:id="rId6"/>
    <p:sldId id="262" r:id="rId7"/>
    <p:sldId id="261" r:id="rId8"/>
    <p:sldId id="263" r:id="rId9"/>
    <p:sldId id="264" r:id="rId10"/>
    <p:sldId id="265" r:id="rId11"/>
    <p:sldId id="266" r:id="rId12"/>
    <p:sldId id="268" r:id="rId13"/>
    <p:sldId id="267" r:id="rId14"/>
    <p:sldId id="270" r:id="rId15"/>
    <p:sldId id="269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28" d="100"/>
          <a:sy n="28" d="100"/>
        </p:scale>
        <p:origin x="32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960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6655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392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736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932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4348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006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320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808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4946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57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036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" y="0"/>
            <a:ext cx="12191723" cy="685815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20668" y="652929"/>
            <a:ext cx="13853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3</a:t>
            </a:r>
            <a:endParaRPr lang="en-US" sz="28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9952" y="1829078"/>
            <a:ext cx="2018117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cap="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Послух</a:t>
            </a:r>
            <a:endParaRPr lang="en-US" sz="3200" b="1" cap="all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200" b="1" cap="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Ісусові</a:t>
            </a:r>
            <a:endParaRPr lang="en-US" sz="3200" cap="al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290567" y="5873312"/>
            <a:ext cx="23907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uk-UA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днів молитви 2021</a:t>
            </a:r>
            <a:endParaRPr lang="en-US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49869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193057" cy="68585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21408" y="981879"/>
            <a:ext cx="9637776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Обітниці </a:t>
            </a:r>
            <a:r>
              <a:rPr lang="uk-UA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 Божу могутність</a:t>
            </a:r>
            <a:endParaRPr lang="en-US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«Що ж скажемо на це? Якщо Бог за нас, то хто проти нас? Той, Хто Свого Сина не пощадив, а видав Його за нас усіх, то хіба разом з Ним не подарує нам і всього?» (Римл. 8:31, 32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«Бог не людина, щоб говорити неправду,  – Він не людський син, щоб жалкувати за сказаним. Хіба Він може сказати і не зробити, пообіцяти і не дотриматись слова?» (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Числ. 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23:19).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72395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444495" y="1000472"/>
            <a:ext cx="9318013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Обітниці про Боже керівництво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«Звернись до Мене, і Я тобі відповім, – сповіщу тобі велике й неосяжне, – </a:t>
            </a:r>
            <a:r>
              <a:rPr lang="uk-UA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відкрию 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те, чого ти не знаєш» (Єрем. 33:3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«Кожна долина нехай підніметься, а кожна гора та пагорб – понизяться; кривизна нехай вирівняється, а вибоїстий шлях стане рівниною. І з’явиться слава ГОСПОДНЯ, – кожне творіння побачить її, бо так провістили ГОСПОДНІ уста» (Ісаї 40:4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5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12788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-594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157984" y="1567468"/>
            <a:ext cx="9195816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Обітниця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 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перетворення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серця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«ГОСПОДЬ, твій Бог, обріже твоє серце й серця твоїх нащадків, щоб </a:t>
            </a:r>
            <a:r>
              <a:rPr lang="uk-UA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 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жили й любили ГОСПОДА, свого Бога, всім своїм серцем і всією своєю душею» (П. Зак. 30:6).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067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-256032"/>
            <a:ext cx="12193057" cy="685859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664208" y="1012981"/>
            <a:ext cx="1035100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uk-UA" sz="32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Обітниця </a:t>
            </a:r>
            <a:r>
              <a:rPr lang="uk-UA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 прощення</a:t>
            </a:r>
            <a:endParaRPr lang="en-US" sz="3200" b="1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uk-UA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3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«Якщо ж визнаємо свої гріхи, то Він, вірний і праведний, щоби простити нам гріхи й очистити нас від усякої неправедності» (1 Івана 1:9).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12338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805930" y="1028046"/>
            <a:ext cx="812596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uk-UA" sz="36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Обітниця </a:t>
            </a:r>
            <a:r>
              <a:rPr lang="uk-UA" sz="36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 перемогу над гріхом</a:t>
            </a:r>
            <a:endParaRPr lang="en-US" sz="3600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uk-UA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3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«І живу вже не я, а Христос живе в мені. А що тепер живу в 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тілі, 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 живу вірою в Божого Сина, Який полюбив мене й віддав Себе за 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мене»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Гал. 2:20).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b="1" dirty="0"/>
              <a:t>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70189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8180" y="0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65433" y="1143994"/>
            <a:ext cx="8601456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Обітниця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 зцілення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«Благослови, душе моя, ГОСПОДА і не забувай усіх Його благодійств. Він прощає всі провини твої, зціляє всі твої хвороби. Він рятує твоє життя від могили, – коронує тебе милосердям і щедротами. Він обдаровує добром твоє життя, так що відновлюється, як у орла, молодість твоя» (Псал. 103:2-5).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10446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752600" y="1144291"/>
            <a:ext cx="9601200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uk-UA" sz="32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Обітниця </a:t>
            </a:r>
            <a:r>
              <a:rPr lang="uk-UA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 силу, щоб виконати Божу волю</a:t>
            </a:r>
            <a:endParaRPr lang="en-US" sz="3200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/>
            <a:r>
              <a:rPr lang="uk-UA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«Він сказав мені: Досить тобі Моєї благодаті, адже </a:t>
            </a:r>
            <a:r>
              <a:rPr lang="uk-UA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Моя 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сила виявляється в немочі! Тому краще радо буду хвалитися своїми немочами, щоб оселилася в мені сила Христа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en-U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 Кор. 12:9).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/>
              <a:t>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2048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261616" y="1305638"/>
            <a:ext cx="938784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Обітниця </a:t>
            </a:r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тих, хто свідчить про Бога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dirty="0"/>
              <a:t> 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«Господа Христа освячуйте у ваших серцях і будьте завжди готові дати відповідь кожному, хто запитує вас про вашу надію» </a:t>
            </a:r>
            <a:endParaRPr lang="en-U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Петра 3:15).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 </a:t>
            </a:r>
          </a:p>
        </p:txBody>
      </p:sp>
    </p:spTree>
    <p:extLst>
      <p:ext uri="{BB962C8B-B14F-4D97-AF65-F5344CB8AC3E}">
        <p14:creationId xmlns:p14="http://schemas.microsoft.com/office/powerpoint/2010/main" val="4047248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237509" y="1690688"/>
            <a:ext cx="911629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uk-UA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«Принесіть ваші тіла як живу, святу, приємну Богові жертву, як ваше служіння розуму» (Римл. 12:1).</a:t>
            </a:r>
            <a:endParaRPr lang="en-US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56334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22" y="462"/>
            <a:ext cx="12192822" cy="68575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18020" y="767358"/>
            <a:ext cx="67551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Прославлення Бога</a:t>
            </a:r>
            <a:endParaRPr 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77031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1443" cy="6858000"/>
          </a:xfrm>
        </p:spPr>
      </p:pic>
      <p:sp>
        <p:nvSpPr>
          <p:cNvPr id="5" name="TextBox 4"/>
          <p:cNvSpPr txBox="1"/>
          <p:nvPr/>
        </p:nvSpPr>
        <p:spPr>
          <a:xfrm>
            <a:off x="2612266" y="365125"/>
            <a:ext cx="696690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Покаяння і заява </a:t>
            </a:r>
            <a:endParaRPr lang="uk-UA" sz="4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 </a:t>
            </a:r>
            <a:r>
              <a:rPr lang="uk-UA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перемогу над гріхом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80115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3"/>
            <a:ext cx="12192000" cy="6858313"/>
          </a:xfrm>
        </p:spPr>
      </p:pic>
      <p:sp>
        <p:nvSpPr>
          <p:cNvPr id="5" name="TextBox 4"/>
          <p:cNvSpPr txBox="1"/>
          <p:nvPr/>
        </p:nvSpPr>
        <p:spPr>
          <a:xfrm>
            <a:off x="2761785" y="365125"/>
            <a:ext cx="666842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Заступницькі молитви </a:t>
            </a:r>
            <a:endParaRPr lang="ru-RU" sz="4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 прохання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4975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" y="0"/>
            <a:ext cx="12191443" cy="6858000"/>
          </a:xfrm>
        </p:spPr>
      </p:pic>
      <p:sp>
        <p:nvSpPr>
          <p:cNvPr id="5" name="TextBox 4"/>
          <p:cNvSpPr txBox="1"/>
          <p:nvPr/>
        </p:nvSpPr>
        <p:spPr>
          <a:xfrm>
            <a:off x="3351336" y="844288"/>
            <a:ext cx="54893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uk-UA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олитви подяки</a:t>
            </a:r>
            <a:endParaRPr 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6937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9728"/>
            <a:ext cx="12386506" cy="6967728"/>
          </a:xfrm>
        </p:spPr>
      </p:pic>
      <p:sp>
        <p:nvSpPr>
          <p:cNvPr id="5" name="TextBox 4"/>
          <p:cNvSpPr txBox="1"/>
          <p:nvPr/>
        </p:nvSpPr>
        <p:spPr>
          <a:xfrm flipH="1">
            <a:off x="2768824" y="612407"/>
            <a:ext cx="68488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Музичне служіння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79491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768"/>
            <a:ext cx="12193057" cy="68585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67781" y="1099226"/>
            <a:ext cx="9663387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Обітниця </a:t>
            </a:r>
            <a:r>
              <a:rPr lang="uk-UA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 Святого </a:t>
            </a:r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Духа</a:t>
            </a: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dirty="0"/>
              <a:t> 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«Знову й знову запевняю вас, що той, хто вірить у Мене, робитиме діла, які Я роблю, – навіть більші від них чинитиме, бо Я іду до Отця. І що тільки попросите в Моє Ім’я, те й зроблю, щоби прославився Отець у Сині. Коли Мене про щось попросите в Моє Ім’я, – Я те зроблю» (Івана 14:12-14).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25063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51689"/>
            <a:ext cx="12193057" cy="685859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21183" y="1092305"/>
            <a:ext cx="9300257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Обітниця </a:t>
            </a:r>
            <a:r>
              <a:rPr lang="uk-UA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 те, що Бог відповідає на молитви</a:t>
            </a:r>
            <a:endParaRPr lang="en-US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«Знову запевняю вас: коли двоє з вас на землі погодяться просити про будь-яку річ, яку лише просять, буде їм дано від Мого Отця Небесного» (Матв. 18:19).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/>
              <a:t>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49832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631</Words>
  <Application>Microsoft Office PowerPoint</Application>
  <PresentationFormat>Widescreen</PresentationFormat>
  <Paragraphs>52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Tetiana Rutkovska</dc:creator>
  <cp:lastModifiedBy>Tetiana Rutkovska</cp:lastModifiedBy>
  <cp:revision>19</cp:revision>
  <dcterms:created xsi:type="dcterms:W3CDTF">2021-08-04T20:05:04Z</dcterms:created>
  <dcterms:modified xsi:type="dcterms:W3CDTF">2021-09-07T11:14:18Z</dcterms:modified>
</cp:coreProperties>
</file>