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4" r:id="rId2"/>
    <p:sldId id="273" r:id="rId3"/>
    <p:sldId id="258" r:id="rId4"/>
    <p:sldId id="260" r:id="rId5"/>
    <p:sldId id="259" r:id="rId6"/>
    <p:sldId id="262" r:id="rId7"/>
    <p:sldId id="261" r:id="rId8"/>
    <p:sldId id="263" r:id="rId9"/>
    <p:sldId id="264" r:id="rId10"/>
    <p:sldId id="265" r:id="rId11"/>
    <p:sldId id="266" r:id="rId12"/>
    <p:sldId id="268" r:id="rId13"/>
    <p:sldId id="267" r:id="rId14"/>
    <p:sldId id="270" r:id="rId15"/>
    <p:sldId id="269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8" d="100"/>
          <a:sy n="28" d="100"/>
        </p:scale>
        <p:origin x="3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CAE8A2-1C89-4AE8-B5DF-05A50E380575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4C192-7520-4F5B-8D46-5B2CE2A74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94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4C192-7520-4F5B-8D46-5B2CE2A74DC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75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960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665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39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736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932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434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006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320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808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494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7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36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" y="0"/>
            <a:ext cx="12191723" cy="685815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8754" y="507068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>
                <a:solidFill>
                  <a:schemeClr val="bg1">
                    <a:lumMod val="50000"/>
                  </a:schemeClr>
                </a:solidFill>
              </a:rPr>
              <a:t>ДЕНЬ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6" name="Rectangle 5"/>
          <p:cNvSpPr/>
          <p:nvPr/>
        </p:nvSpPr>
        <p:spPr>
          <a:xfrm>
            <a:off x="2637246" y="6017030"/>
            <a:ext cx="2390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uk-UA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днів молитви 2021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0" y="1537356"/>
            <a:ext cx="3631122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uk-UA" sz="3200" b="1" cap="al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Молитва</a:t>
            </a:r>
            <a:endParaRPr lang="en-US" sz="3200" b="1" cap="all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ctr">
              <a:lnSpc>
                <a:spcPct val="150000"/>
              </a:lnSpc>
            </a:pPr>
            <a:r>
              <a:rPr lang="uk-UA" sz="3200" b="1" cap="al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200" b="1" cap="al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uk-UA" sz="3200" b="1" cap="al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Божими </a:t>
            </a:r>
            <a:endParaRPr lang="en-US" sz="3200" b="1" cap="all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ctr">
              <a:lnSpc>
                <a:spcPct val="150000"/>
              </a:lnSpc>
            </a:pPr>
            <a:r>
              <a:rPr lang="uk-UA" sz="3200" b="1" cap="al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обітницями</a:t>
            </a:r>
            <a:endParaRPr lang="en-US" sz="3200" cap="al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373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47550" y="1246991"/>
            <a:ext cx="96377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Обітниці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Божу могутність</a:t>
            </a:r>
            <a:endParaRPr 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«Хіба для Господа є щось неможливе? У цей самий час наступного року Я повернуся до тебе, і в Сарри буде син» (Бут. 18:14).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«Господь воюватиме за вас, а ви залишайтеся спокійними!» (Вих. 14:14).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239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42818" y="1567249"/>
            <a:ext cx="8990421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Боже керівництво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«І буде так: перш ніж вони заволають, Я відізвуся; вони ще говоритимуть, а Я вже почую!»  (Ісаї 65:24).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278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57984" y="1567468"/>
            <a:ext cx="91958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перетворення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серця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«Отже, хто в Христі, той нове творіння; давнє минуло, – ось постало все</a:t>
            </a:r>
            <a:r>
              <a:rPr lang="uk-UA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нове!» (2 Кор. 5:17).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6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97491" y="1372035"/>
            <a:ext cx="885630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Обітниці про </a:t>
            </a:r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прощення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тільки Я є Тим, Хто задля Себе Самого стираю твої провини, і гріхів твоїх не згадаю» (Ісаї 43:25).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«Тому що Я прощу їм провини і їхніх гріхів більше не згадаю» (Єрем. 31:34).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233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37104" y="1198228"/>
            <a:ext cx="81259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Обітниці про перемогу над </a:t>
            </a:r>
            <a:r>
              <a:rPr lang="uk-UA" sz="3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гріхом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«Адже кожний, хто народився від Бога, перемагає світ. А перемога, що перемогла світ, – це наша віра!» (1 Івана 5:4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«Але в цьому всьому перемагаємо – завдяки Тому, Хто нас полюбив» (Римл. 8:37).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018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35936" y="1659285"/>
            <a:ext cx="860145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зцілення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«Вилікуй мене, ГОСПОДИ, і я буду здоровим, – спаси мене, і я буду спасенним. Адже лише Тобою я хвалюся» (Єрем. 17:14).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044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71964" y="1458923"/>
            <a:ext cx="9181836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силу, щоб виконати Божу волю</a:t>
            </a:r>
            <a:endParaRPr lang="en-US" sz="32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/>
            <a:r>
              <a:rPr lang="uk-UA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«Тому ми не втрачаємо відваги. Хоч наша зовнішня людина зітліває, проте наша внутрішня людина оновлюється день у день. Адже наше тимчасове легке терпіння готує нам понад міру вічну славу, оскільки ми не дивимося на видиме, а на те, що невидиме, бо видиме – тимчасове, а невидиме – вічне» (2 Кор. 4:16-18).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204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61616" y="1305638"/>
            <a:ext cx="938784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тих, хто свідчить про Бога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«Та ГОСПОДЬ мені сказав: Не говори, що </a:t>
            </a:r>
            <a:endParaRPr lang="uk-UA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молодий, бо ти підеш до всіх, до кого лише Я тебе пошлю, і говоритимеш те, що Я тобі накажу» (Єрем. 1:7).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248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37509" y="2211797"/>
            <a:ext cx="91162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«Просіть – і дасться вам; шукайте – і знайдете; стукайте – і відчинять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вам» 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Матв.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7:7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633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2" y="462"/>
            <a:ext cx="12192822" cy="68575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8020" y="767358"/>
            <a:ext cx="6755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Прославлення Бога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03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12266" y="365125"/>
            <a:ext cx="69669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Покаяння і заява </a:t>
            </a:r>
            <a:endParaRPr lang="uk-UA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перемогу над гріхом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011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3"/>
            <a:ext cx="12192000" cy="6858313"/>
          </a:xfrm>
        </p:spPr>
      </p:pic>
      <p:sp>
        <p:nvSpPr>
          <p:cNvPr id="5" name="TextBox 4"/>
          <p:cNvSpPr txBox="1"/>
          <p:nvPr/>
        </p:nvSpPr>
        <p:spPr>
          <a:xfrm>
            <a:off x="2761785" y="365125"/>
            <a:ext cx="66684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Заступницькі молитви </a:t>
            </a:r>
          </a:p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прохання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497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3351336" y="844288"/>
            <a:ext cx="54893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олитви подяки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937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728"/>
            <a:ext cx="12386506" cy="6967728"/>
          </a:xfrm>
        </p:spPr>
      </p:pic>
      <p:sp>
        <p:nvSpPr>
          <p:cNvPr id="5" name="TextBox 4"/>
          <p:cNvSpPr txBox="1"/>
          <p:nvPr/>
        </p:nvSpPr>
        <p:spPr>
          <a:xfrm flipH="1">
            <a:off x="2768824" y="612407"/>
            <a:ext cx="6848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Музичне служіння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949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68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77961" y="1415683"/>
            <a:ext cx="9895467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Обітниці про Святого 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Духа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«Отже, якщо ви, будучи злими, вмієте добрі дари давати вашим дітям, то наскільки більше Небесний Отець дасть Святого Духа тим, які в Нього просять?» (Луки 11:13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 Утішитель – Дух Святий, Якого Отець пошле в Моє Ім’я, Той вас навчить усього і пригадає вам усе, що Я вам говорив… Прийшовши,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Він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обвинуватить світ за гріх, за праведність і за суд» (Івана 14: 26; 16:8).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506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313"/>
            <a:ext cx="12193057" cy="68585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29337" y="1027906"/>
            <a:ext cx="9300257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те, що Бог відповідає на молитви</a:t>
            </a:r>
            <a:endParaRPr lang="en-US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«І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 дня Мене не проситимете нічого. Знову й знову запевняю вас: чого тільки попросите від Отця в Моє Ім’я, – дасть вам. Дотепер в Моє Ім’я ви не просили нічого. Просіть – і отримаєте, щоб ваша радість була повна» (Івана 16:23, 24).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983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578</Words>
  <Application>Microsoft Office PowerPoint</Application>
  <PresentationFormat>Widescreen</PresentationFormat>
  <Paragraphs>58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Tetiana Rutkovska</dc:creator>
  <cp:lastModifiedBy>Tetiana Rutkovska</cp:lastModifiedBy>
  <cp:revision>22</cp:revision>
  <dcterms:created xsi:type="dcterms:W3CDTF">2021-08-04T20:05:04Z</dcterms:created>
  <dcterms:modified xsi:type="dcterms:W3CDTF">2021-09-07T11:37:19Z</dcterms:modified>
</cp:coreProperties>
</file>