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AE8A2-1C89-4AE8-B5DF-05A50E380575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4C192-7520-4F5B-8D46-5B2CE2A74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4C192-7520-4F5B-8D46-5B2CE2A74D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" y="0"/>
            <a:ext cx="12191446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08493" y="660956"/>
            <a:ext cx="1564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73345" y="6007199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713" y="1645583"/>
            <a:ext cx="53152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ПРАГНЕМО </a:t>
            </a: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endParaRPr lang="en-US" sz="3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ВІДРОДЖЕННЯ 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РАЗОМ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31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7550" y="1246991"/>
            <a:ext cx="9637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Обітниці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«Що ж скажемо на це? Якщо Бог за нас, то хто проти нас? Той, Хто Свого Сина не пощадив, а видав Його за нас усіх, то хіба разом з Ним не подарує нам і всього?» (Римл. 8:31, 32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«Бог не людина, щоб говорити неправду,  – Він не людський син, щоб жалкувати за сказаним. Хіба Він може сказати і не зробити, пообіцяти і не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дотримати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слова?» (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Числ.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23:19).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42818" y="1567249"/>
            <a:ext cx="899042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Боже керівництво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коли ви будете шукати там ГОСПОДА, свого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Бога, ви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знайдете, якщо будете шукати Його від усього свого серця і від усієї своєї душі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(П. Зак. 4:29).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дам їм серце, здатне Мене пізнати, що Я – ГОСПОДЬ. Вони стануть Моїм народом, а Я буду їхнім Богом, тому що навернуться до Мене всім своїм серцем» (Єрем. 24:7).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97491" y="1372035"/>
            <a:ext cx="885630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прощення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«Але якщо Мій народ, який носить Моє Ім’я, впокориться й почне молитися, шукаючи  спілкування зі Мною; якщо відвернеться від своєї дороги зла, то Я почую в небесах, прощу їхні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гріхи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оздоровлю їхню землю» (2 Хронік 7:14 ).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</a:t>
            </a: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гріхом</a:t>
            </a:r>
            <a:endParaRPr lang="en-US" sz="36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любіть світу, ні того, що у світі: коли хто любить світ, в тому немає любові Отця» (1 Івана 2:15).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«Як хтось між вами хворіє, нехай покличе пресвітерів Церкви, і хай помоляться над ним, намастивши його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оливою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Ім’я Господнє. І молитва віри спасе хворого, і Господь підійме його, а коли він учинив гріхи, вони йому будуть прощені» (Якова 5:14, 15).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1964" y="1458923"/>
            <a:ext cx="918183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ми не втрачаємо відваги. Хоч наша зовнішня людина зітліває, проте наша внутрішня людина оновлюється день у день. Адже наше тимчасове легке терпіння готує нам понад міру вічну славу, оскільки ми не дивимося на видиме, а на те, що невидиме, бо видиме – тимчасове, а невидиме – вічне» (2 Кор. 4:16-18).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«Ви ж не тривожтесь і не лякайтесь. Хіба Я не провістив вам цього від початку і не розповів вам? Ви – Мої свідки! Хіба є ще Бог, крім Мене? Ні, немає іншої Скелі – не знаю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жодної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(Ісаї 44:8).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2211797"/>
            <a:ext cx="91162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силою,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людською могутністю, але лише Моїм Духом, – говорить Господь Саваот!» (Зах. 4:6).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7961" y="1415683"/>
            <a:ext cx="989546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«Просіть у Господа своєчасного, пізнього дощу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навесні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 засяє блискавкою і пошле вам сильну зливу, – кожній рослині в полі» (Зах. 10:1).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313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9337" y="1027906"/>
            <a:ext cx="930025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«Якщо ж будете перебувати в Мені, а Мої слова перебуватимуть в вас, то чого б тільки забажали, просіть – і станеться вам» (Івана 15:7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приступаймо сміливо до престолу благодаті, щоб одержати милість і знайти благодать для своєчасної допомоги» (Євр. 4:16).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613</Words>
  <Application>Microsoft Office PowerPoint</Application>
  <PresentationFormat>Widescreen</PresentationFormat>
  <Paragraphs>57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22</cp:revision>
  <dcterms:created xsi:type="dcterms:W3CDTF">2021-08-04T20:05:04Z</dcterms:created>
  <dcterms:modified xsi:type="dcterms:W3CDTF">2021-09-07T11:46:42Z</dcterms:modified>
</cp:coreProperties>
</file>