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6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36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3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20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49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7C33E-AA6E-496D-B915-07480368F9EF}" type="datetimeFigureOut">
              <a:rPr lang="en-US" smtClean="0"/>
              <a:t>9/7/2021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4F46-66F8-4A66-971D-52D3F4C6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3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1648" y="1777554"/>
            <a:ext cx="37687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cap="all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НайЦІННІШИй </a:t>
            </a:r>
            <a:endParaRPr lang="uk-UA" sz="3200" b="1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 </a:t>
            </a:r>
            <a:r>
              <a:rPr lang="uk-UA" sz="3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Спасителя</a:t>
            </a:r>
            <a:endParaRPr lang="en-US" sz="32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2529" y="5899355"/>
            <a:ext cx="2390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 молитви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507835" y="380296"/>
            <a:ext cx="1733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1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076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6816" y="1690688"/>
            <a:ext cx="966053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Божу могутність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«Хіба для Господа є щось неможливе? У цей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самий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 наступного року Я повернуся до тебе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в Сарри буде син» (Бут. 18:14).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17239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4496" y="1000472"/>
            <a:ext cx="871118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Боже керівництво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Я тобі наказую: будь хоробрим і мужнім! Не жахайся і не бійся, адже ГОСПОДЬ, твій Бог, буде з тобою скрізь, куди б ти не пішов!» (І. Нав. 1:9).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«Ось Я з тобою, і оберігатиму тебе всюди, куди підеш, і поверну тебе в цю землю; не залишу тебе, доки не виконаю всього, що Я тобі сказав» (Бут. 28:15).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7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57984" y="1444228"/>
            <a:ext cx="91958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серця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«І дам їм серце, здатне Мене пізнати, що Я – ГОСПОДЬ. Вони стануть Моїм народом, а Я буду їхнім Богом, тому що навернуться до Мене всім своїм серцем» (Єрем. 24:7).</a:t>
            </a:r>
          </a:p>
        </p:txBody>
      </p:sp>
    </p:spTree>
    <p:extLst>
      <p:ext uri="{BB962C8B-B14F-4D97-AF65-F5344CB8AC3E}">
        <p14:creationId xmlns:p14="http://schemas.microsoft.com/office/powerpoint/2010/main" val="356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64208" y="1012981"/>
            <a:ext cx="103510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прощення</a:t>
            </a:r>
            <a:endParaRPr lang="en-US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«Але якщо Мій народ, який носить Моє Ім’я, впокориться й почне молитися, шукаючи  спілкування зі Мною; якщо відвернеться від своєї дороги зла, то Я почую в небесах, прощу їхні гріхи, й оздоровлю їхню землю» (2 Хронік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7:14).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3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37104" y="1198228"/>
            <a:ext cx="8125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uk-UA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перемогу над гріхом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«Адже кожний, хто народився від Бога, перемагає світ. А перемога, що перемогла світ, – це наша віра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!»</a:t>
            </a:r>
          </a:p>
          <a:p>
            <a:pPr indent="457200"/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 Івана 5:4).</a:t>
            </a:r>
            <a:endParaRPr lang="en-US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01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35936" y="1659285"/>
            <a:ext cx="8601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зцілення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«Якщо уважно будеш прислухатися до голосу ГОСПОДА, твого Бога, і чинитимеш те, що праведне в Його очах, якщо зважатимеш на Його Заповіді і будеш дотримуватися всіх Його настанов, то не наведу на тебе жодної з тих хвороб, які Я навів на єгиптян. Бо Я – ГОСПОДЬ, Який тебе оздоровлює» (Вих. 15:26).</a:t>
            </a:r>
          </a:p>
        </p:txBody>
      </p:sp>
    </p:spTree>
    <p:extLst>
      <p:ext uri="{BB962C8B-B14F-4D97-AF65-F5344CB8AC3E}">
        <p14:creationId xmlns:p14="http://schemas.microsoft.com/office/powerpoint/2010/main" val="2951044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2600" y="1144291"/>
            <a:ext cx="9601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uk-UA" sz="32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Обітниця </a:t>
            </a: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силу, щоб виконати Божу волю</a:t>
            </a:r>
            <a:endParaRPr lang="en-US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«Тому ми не втрачаємо відваги. Хоч наша зовнішня людина зітліває, проте наша внутрішня людина оновлюється день у день. Адже наше тимчасове легке терпіння готує нам понад міру вічну славу, оскільки ми не дивимося на видиме, а на те, що невидиме, бо видиме – тимчасове, а невидиме – вічне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indent="457200"/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uk-UA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 Кор. 4:16-18).</a:t>
            </a:r>
            <a:endParaRPr lang="en-US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61616" y="1305638"/>
            <a:ext cx="9387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тих, хто свідчить про Бога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 ж не тривожтесь і не лякайтесь. Хіба Я не провістив вам цього від початку і не розповів вам? Ви – Мої свідки! Хіба є ще Бог, крім Мене? Ні, немає іншої Скелі – не знаю жодної» (Ісаї 44:8).</a:t>
            </a:r>
          </a:p>
          <a:p>
            <a:r>
              <a:rPr lang="ru-RU" dirty="0"/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4047248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666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79554" y="2094191"/>
            <a:ext cx="875071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/>
              <a:t>«</a:t>
            </a:r>
            <a:r>
              <a:rPr lang="uk-UA" sz="3200" b="1" i="1" dirty="0"/>
              <a:t>Отже, якщо ви, будучи злими, вмієте добрі дари </a:t>
            </a:r>
            <a:r>
              <a:rPr lang="uk-UA" sz="3200" b="1" i="1" dirty="0" smtClean="0"/>
              <a:t>давати </a:t>
            </a:r>
            <a:r>
              <a:rPr lang="uk-UA" sz="3200" b="1" i="1" dirty="0"/>
              <a:t>вашим дітям, </a:t>
            </a:r>
            <a:r>
              <a:rPr lang="uk-UA" sz="3200" b="1" i="1" dirty="0" smtClean="0"/>
              <a:t>то </a:t>
            </a:r>
            <a:r>
              <a:rPr lang="uk-UA" sz="3200" b="1" i="1" dirty="0"/>
              <a:t>наскільки більше Небесний Отець </a:t>
            </a:r>
            <a:r>
              <a:rPr lang="uk-UA" sz="3200" b="1" i="1" dirty="0" smtClean="0"/>
              <a:t>дасть </a:t>
            </a:r>
            <a:r>
              <a:rPr lang="uk-UA" sz="3200" b="1" i="1" dirty="0"/>
              <a:t>Святого Духа тим, </a:t>
            </a:r>
            <a:r>
              <a:rPr lang="uk-UA" sz="3200" b="1" i="1" dirty="0" smtClean="0"/>
              <a:t>які </a:t>
            </a:r>
            <a:r>
              <a:rPr lang="uk-UA" sz="3200" b="1" i="1" dirty="0"/>
              <a:t>в Нього просять</a:t>
            </a:r>
            <a:r>
              <a:rPr lang="uk-UA" sz="3200" b="1" i="1" dirty="0" smtClean="0"/>
              <a:t>?»</a:t>
            </a:r>
          </a:p>
          <a:p>
            <a:r>
              <a:rPr lang="uk-UA" sz="3200" b="1" i="1" dirty="0" smtClean="0"/>
              <a:t> </a:t>
            </a:r>
            <a:r>
              <a:rPr lang="uk-UA" sz="3200" b="1" i="1" dirty="0"/>
              <a:t>(Луки 11:13).</a:t>
            </a:r>
            <a:endParaRPr lang="en-US" sz="3200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558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2" y="462"/>
            <a:ext cx="12192822" cy="6857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8020" y="767358"/>
            <a:ext cx="6755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Прославлення Бога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03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12266" y="365125"/>
            <a:ext cx="6966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Покаяння і заява </a:t>
            </a:r>
            <a:endParaRPr lang="uk-UA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перемогу над гріхом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1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"/>
            <a:ext cx="12192000" cy="6858313"/>
          </a:xfrm>
        </p:spPr>
      </p:pic>
      <p:sp>
        <p:nvSpPr>
          <p:cNvPr id="5" name="TextBox 4"/>
          <p:cNvSpPr txBox="1"/>
          <p:nvPr/>
        </p:nvSpPr>
        <p:spPr>
          <a:xfrm>
            <a:off x="2761785" y="365125"/>
            <a:ext cx="66684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Заступницькі молитви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прохання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9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" y="0"/>
            <a:ext cx="121914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1336" y="844288"/>
            <a:ext cx="54893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Молитви подяки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7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2386506" cy="6967728"/>
          </a:xfrm>
        </p:spPr>
      </p:pic>
      <p:sp>
        <p:nvSpPr>
          <p:cNvPr id="5" name="TextBox 4"/>
          <p:cNvSpPr txBox="1"/>
          <p:nvPr/>
        </p:nvSpPr>
        <p:spPr>
          <a:xfrm flipH="1">
            <a:off x="2768824" y="612407"/>
            <a:ext cx="684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Музичне служіння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49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68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6069" y="1415683"/>
            <a:ext cx="978735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Обітниця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Святого 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«Просіть у Господа своєчасного, пізнього дощу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навесні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засяє блискавкою і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пошле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сильну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зливу, – кожній рослині в полі» 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(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Зах. 10:1).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6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51689"/>
            <a:ext cx="12193057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1183" y="1092305"/>
            <a:ext cx="9269974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Обітниці про те, що Бог відповідає на молитви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«Якщо ж будете перебувати в Мені, а Мої 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перебуватимуть у вас, то чого б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забажали, просіть – і станеться вам» (Івана 15:7). 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«Тому приступаймо сміливо до престолу благодаті, 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одержати милість і знайти благодать для </a:t>
            </a: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своєчасної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допомоги» (Євр. 4:16).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98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620</Words>
  <Application>Microsoft Office PowerPoint</Application>
  <PresentationFormat>Widescreen</PresentationFormat>
  <Paragraphs>59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Tetiana Rutkovska</dc:creator>
  <cp:lastModifiedBy>Tetiana Rutkovska</cp:lastModifiedBy>
  <cp:revision>13</cp:revision>
  <dcterms:created xsi:type="dcterms:W3CDTF">2021-08-04T20:05:04Z</dcterms:created>
  <dcterms:modified xsi:type="dcterms:W3CDTF">2021-09-07T10:54:23Z</dcterms:modified>
</cp:coreProperties>
</file>