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73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8" d="100"/>
          <a:sy n="28" d="100"/>
        </p:scale>
        <p:origin x="3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AE8A2-1C89-4AE8-B5DF-05A50E380575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4C192-7520-4F5B-8D46-5B2CE2A74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4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4C192-7520-4F5B-8D46-5B2CE2A74D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5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6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9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3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3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3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0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2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49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7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3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" y="0"/>
            <a:ext cx="12191723" cy="68581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9332" y="753031"/>
            <a:ext cx="1385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44648" y="6007198"/>
            <a:ext cx="2390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uk-UA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 молитви 2021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68826" y="1765617"/>
            <a:ext cx="6096000" cy="19851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ПОСЛУХ </a:t>
            </a: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</a:t>
            </a: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ВІРУ </a:t>
            </a:r>
            <a:endParaRPr lang="en-US" sz="32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ctr">
              <a:lnSpc>
                <a:spcPct val="150000"/>
              </a:lnSpc>
            </a:pP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ХРИСТА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349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47550" y="1246991"/>
            <a:ext cx="96377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Божу могутність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«Хіба для Господа є щось неможливе? У цей самий час наступного року Я повернуся до тебе, і в Сарри буде син» (Бут. 18:14).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39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42818" y="1567249"/>
            <a:ext cx="8990421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Боже керівництво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«Тому Я тобі наказую: будь хоробрим і мужнім! Не жахайся і не бійся, адже ГОСПОДЬ, твій Бог, буде з тобою скрізь, куди б ти не пішов!» (І. Нав. 1:9).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7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57984" y="1567468"/>
            <a:ext cx="91958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розп’ятий разом з Христом. І живу вже не я, а Христос живе в мені. А що тепер живу в тілі, то живу  вірою в Божого Сина, Який полюбив мене й віддав Себе за мене» (Гал. 2:19, 20).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97491" y="1372035"/>
            <a:ext cx="8856309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Обітниці про </a:t>
            </a: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прощення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«Але якщо Мій народ, який носить Моє Ім’я, впокориться й почне молитися, шукаючи  спілкування зі Мною; якщо відвернеться від своєї дороги зла, то Я почую в небесах, прощу їхні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гріхи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оздоровлю їхню землю» (2 Хронік 7:14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«Адже Ти, Господи, добрий і прощаєш; Ти багатомилостивий до всіх, котрі до Тебе кличуть» (Псал. 86:5).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33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37104" y="1198228"/>
            <a:ext cx="8125968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Обітниці про перемогу над </a:t>
            </a: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гріхом</a:t>
            </a:r>
            <a:endParaRPr lang="en-US" sz="36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«Та подяка Богові, що Він дає нам перемогу через Господа нашого Ісуса Христа» (1 Кор. 15:57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«Понад усе візьміть щит віри, яким зможете погасити всі вогненні стріли лукавого» (Ефес. 6:16).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/>
              <a:t> </a:t>
            </a:r>
            <a:endParaRPr lang="en-US" dirty="0"/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01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35936" y="1659285"/>
            <a:ext cx="86014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зцілення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«Проте </a:t>
            </a:r>
            <a:r>
              <a:rPr lang="uk-UA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згодом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сприятиму тому, щоб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зарубцювалися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їхні рани. Я вилікую їх і наділю їх тривалим добробутом і правдою»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Єрем. 33:6).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  <a:p>
            <a:r>
              <a:rPr lang="uk-UA" b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044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71964" y="1458923"/>
            <a:ext cx="91818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силу, щоб виконати Божу волю</a:t>
            </a:r>
            <a:endParaRPr lang="en-US" sz="3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«Він сказав мені: Досить тобі Моєї благодаті, адже </a:t>
            </a:r>
            <a:r>
              <a:rPr lang="uk-UA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 виявляється в немочі! Тому краще радо буду хвалитися своїми немочами, щоб оселилася в мені сила Христа» (2 Кор. 12:9).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204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61616" y="1305638"/>
            <a:ext cx="93878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тих, хто свідчить про Бога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«Устань </a:t>
            </a:r>
            <a:r>
              <a:rPr lang="uk-UA" sz="360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uk-UA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засяй, 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Єрусалиме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бо зійшло твоє світло, і слава ГОСПОДНЯ осяяла тебе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(Ісаї 60:1).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248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37509" y="2211797"/>
            <a:ext cx="91162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«Отже, хто в Христі, той нове творіння; давнє минуло, – ось постало 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нове!»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Кор. 5:17).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633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2" y="462"/>
            <a:ext cx="12192822" cy="6857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8020" y="767358"/>
            <a:ext cx="6755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Прославлення Бога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03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12266" y="365125"/>
            <a:ext cx="6966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Покаяння і заява 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перемогу над гріхом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"/>
            <a:ext cx="12192000" cy="6858313"/>
          </a:xfrm>
        </p:spPr>
      </p:pic>
      <p:sp>
        <p:nvSpPr>
          <p:cNvPr id="5" name="TextBox 4"/>
          <p:cNvSpPr txBox="1"/>
          <p:nvPr/>
        </p:nvSpPr>
        <p:spPr>
          <a:xfrm>
            <a:off x="2761785" y="365125"/>
            <a:ext cx="66684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Заступницькі молитви </a:t>
            </a: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прохання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97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51336" y="844288"/>
            <a:ext cx="54893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Молитви подяки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8"/>
            <a:ext cx="12386506" cy="6967728"/>
          </a:xfrm>
        </p:spPr>
      </p:pic>
      <p:sp>
        <p:nvSpPr>
          <p:cNvPr id="5" name="TextBox 4"/>
          <p:cNvSpPr txBox="1"/>
          <p:nvPr/>
        </p:nvSpPr>
        <p:spPr>
          <a:xfrm flipH="1">
            <a:off x="2768824" y="612407"/>
            <a:ext cx="684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Музичне служіння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4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68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77961" y="1415683"/>
            <a:ext cx="9895467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Святого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Духа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 Утішитель – Дух Святий, Якого Отець пошле в Моє Ім’я, Той вас навчить усього і пригадає вам усе, що Я вам говорив… Прийшовши, Він обвинуватить світ за гріх, за праведність і за суд» (Івана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14:26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16:8).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50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313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29337" y="1027906"/>
            <a:ext cx="9300257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те, що Бог відповідає на молитви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«Знову запевняю вас: коли двоє з вас на землі погодяться просити про будь-яку річ, яку лише просять, буде їм дано від Мого Отця Небесного» (Матв. 18:19).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98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534</Words>
  <Application>Microsoft Office PowerPoint</Application>
  <PresentationFormat>Widescreen</PresentationFormat>
  <Paragraphs>58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Tetiana Rutkovska</dc:creator>
  <cp:lastModifiedBy>Tetiana Rutkovska</cp:lastModifiedBy>
  <cp:revision>22</cp:revision>
  <dcterms:created xsi:type="dcterms:W3CDTF">2021-08-04T20:05:04Z</dcterms:created>
  <dcterms:modified xsi:type="dcterms:W3CDTF">2021-09-07T11:40:05Z</dcterms:modified>
</cp:coreProperties>
</file>