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4" r:id="rId2"/>
    <p:sldId id="273" r:id="rId3"/>
    <p:sldId id="258" r:id="rId4"/>
    <p:sldId id="260" r:id="rId5"/>
    <p:sldId id="259" r:id="rId6"/>
    <p:sldId id="262" r:id="rId7"/>
    <p:sldId id="261" r:id="rId8"/>
    <p:sldId id="263" r:id="rId9"/>
    <p:sldId id="264" r:id="rId10"/>
    <p:sldId id="265" r:id="rId11"/>
    <p:sldId id="266" r:id="rId12"/>
    <p:sldId id="268" r:id="rId13"/>
    <p:sldId id="267" r:id="rId14"/>
    <p:sldId id="270" r:id="rId15"/>
    <p:sldId id="269" r:id="rId16"/>
    <p:sldId id="271" r:id="rId17"/>
    <p:sldId id="272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28" d="100"/>
          <a:sy n="28" d="100"/>
        </p:scale>
        <p:origin x="32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CAE8A2-1C89-4AE8-B5DF-05A50E380575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74C192-7520-4F5B-8D46-5B2CE2A74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9943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4C192-7520-4F5B-8D46-5B2CE2A74DC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755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960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6655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392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7363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932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4348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006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320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808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4946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57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036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6"/>
            <a:ext cx="12191723" cy="685815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501537" y="5873312"/>
            <a:ext cx="23907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uk-UA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днів молитви 2021</a:t>
            </a:r>
            <a:endParaRPr lang="en-US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02109" y="299494"/>
            <a:ext cx="12698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dirty="0">
                <a:solidFill>
                  <a:schemeClr val="bg1">
                    <a:lumMod val="50000"/>
                  </a:schemeClr>
                </a:solidFill>
              </a:rPr>
              <a:t>ДЕНЬ </a:t>
            </a:r>
            <a:r>
              <a:rPr lang="uk-UA" sz="2800" dirty="0" smtClean="0">
                <a:solidFill>
                  <a:schemeClr val="bg1">
                    <a:lumMod val="50000"/>
                  </a:schemeClr>
                </a:solidFill>
              </a:rPr>
              <a:t>5</a:t>
            </a:r>
            <a:endParaRPr lang="en-US" sz="2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37614" y="1366819"/>
            <a:ext cx="5469767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7200" algn="ctr"/>
            <a:r>
              <a:rPr lang="uk-UA" sz="3200" b="1" cap="all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чому відмінність </a:t>
            </a:r>
            <a:endParaRPr lang="uk-UA" sz="3200" b="1" cap="all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 algn="ctr"/>
            <a:r>
              <a:rPr lang="uk-UA" sz="3200" b="1" cap="all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МІЖ «духовнИМИ» </a:t>
            </a:r>
            <a:endParaRPr lang="uk-UA" sz="3200" b="1" cap="all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 algn="ctr"/>
            <a:r>
              <a:rPr lang="uk-UA" sz="3200" b="1" cap="all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 </a:t>
            </a:r>
            <a:r>
              <a:rPr lang="uk-UA" sz="3200" b="1" cap="all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uk-UA" sz="3200" b="1" cap="all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тілесниМИ» </a:t>
            </a:r>
            <a:endParaRPr lang="en-US" sz="3200" b="1" cap="all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 algn="ctr"/>
            <a:r>
              <a:rPr lang="uk-UA" sz="3200" b="1" cap="all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людЬМИ?</a:t>
            </a:r>
            <a:endParaRPr lang="en-US" sz="3200" cap="all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65265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12193057" cy="68585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67214" y="1690688"/>
            <a:ext cx="9637776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uk-UA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Обітниця </a:t>
            </a:r>
            <a:r>
              <a:rPr lang="uk-UA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 Божу могутність</a:t>
            </a:r>
            <a:endParaRPr lang="en-US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«Вірний Той, Хто покликав вас; Він і здійснить!» (1 Сол. 5:24).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72395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444495" y="1000472"/>
            <a:ext cx="9318013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Обітниці про Боже керівництво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«Хто та людина, що вшановує Господа? Він вкаже їй дорогу, яку має обрати» (Псал. 25:12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«Усім своїм серцем довірся ГОСПОДЕВІ, – і не покладайся на власний розум. Пам’ятай про Нього на всіх своїх дорогах, – і Він вирівняє твої стежки» (Прип. 3:5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6</a:t>
            </a:r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12788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-594"/>
            <a:ext cx="12193057" cy="68585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157984" y="1567468"/>
            <a:ext cx="919581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Обітниця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 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перетворення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серця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«Я впевнений у тому, що Той, Хто розпочав у вас добре діло, завершить його до дня Ісуса Христа» (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Филп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1:6).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067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594"/>
            <a:ext cx="12193057" cy="685859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742865" y="1027906"/>
            <a:ext cx="10351008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uk-UA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Обітниці про </a:t>
            </a:r>
            <a:r>
              <a:rPr lang="uk-UA" sz="32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прощення</a:t>
            </a:r>
            <a:endParaRPr lang="en-US" sz="3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«Адже Ти, Господи, добрий і прощаєш; Ти багатомилостивий до всіх, котрі до Тебе кличуть» 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Псал. 86:5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«І коли ви стоїте на молитві, прощайте, коли маєте щось проти когось, щоб і ваш Отець Небесний простив вам ваші провини» (Марка 11:25).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12338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0"/>
            <a:ext cx="12193057" cy="68585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737104" y="1198228"/>
            <a:ext cx="812596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uk-UA" sz="36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Обітниця </a:t>
            </a:r>
            <a:r>
              <a:rPr lang="uk-UA" sz="36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 перемогу над гріхом</a:t>
            </a:r>
            <a:endParaRPr lang="en-US" sz="3600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uk-UA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3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Бог миру незабаром зітре сатану під ваші ноги. Благодать Господа нашого Ісуса </a:t>
            </a:r>
            <a:r>
              <a:rPr lang="uk-UA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Христа 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нехай буде з вами! Амінь» (Римл. 16:20).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70189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535936" y="1659285"/>
            <a:ext cx="860145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Обітниця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 зцілення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dirty="0"/>
              <a:t> 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«Не вважай себе за мудрого, – бійся ГОСПОДА й ухиляйся від зла. Це сприятиме здоров’ю твого тіла й лікуватиме твої кістки» (Прип. 3:7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8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10446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171964" y="1458923"/>
            <a:ext cx="9601200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uk-UA" sz="32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Обітниця </a:t>
            </a:r>
            <a:r>
              <a:rPr lang="uk-UA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 силу, щоб виконати Божу волю</a:t>
            </a:r>
            <a:endParaRPr lang="en-US" sz="3200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/>
            <a:r>
              <a:rPr lang="uk-UA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«Він сказав мені: Досить тобі Моєї благодаті, адже </a:t>
            </a:r>
            <a:r>
              <a:rPr lang="uk-UA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Моя 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сила виявляється в немочі! Тому краще радо буду хвалитися своїми немочами, щоб оселилася в мені сила Христа» </a:t>
            </a:r>
            <a:endParaRPr lang="en-US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Кор. 12:9).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b="1" dirty="0"/>
              <a:t>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2048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261616" y="1305638"/>
            <a:ext cx="938784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Обітниця </a:t>
            </a:r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тих, хто свідчить про Бога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«Господа Христа освячуйте у ваших серцях і будьте завжди готові дати відповідь кожному, хто запитує вас про вашу надію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en-US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 Петра 3:15).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 </a:t>
            </a:r>
          </a:p>
        </p:txBody>
      </p:sp>
    </p:spTree>
    <p:extLst>
      <p:ext uri="{BB962C8B-B14F-4D97-AF65-F5344CB8AC3E}">
        <p14:creationId xmlns:p14="http://schemas.microsoft.com/office/powerpoint/2010/main" val="4047248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237509" y="2211797"/>
            <a:ext cx="911629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«Ми ж маємо розум Христа» </a:t>
            </a:r>
            <a:endParaRPr lang="uk-UA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(</a:t>
            </a:r>
            <a:r>
              <a:rPr lang="uk-UA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Кор. 2:16).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56334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22" y="462"/>
            <a:ext cx="12192822" cy="685753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18020" y="767358"/>
            <a:ext cx="67551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Прославлення Бога</a:t>
            </a:r>
            <a:endParaRPr 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77031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1443" cy="6858000"/>
          </a:xfrm>
        </p:spPr>
      </p:pic>
      <p:sp>
        <p:nvSpPr>
          <p:cNvPr id="5" name="TextBox 4"/>
          <p:cNvSpPr txBox="1"/>
          <p:nvPr/>
        </p:nvSpPr>
        <p:spPr>
          <a:xfrm>
            <a:off x="2612266" y="365125"/>
            <a:ext cx="696690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Покаяння і заява </a:t>
            </a:r>
            <a:endParaRPr lang="uk-UA" sz="4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 </a:t>
            </a:r>
            <a:r>
              <a:rPr lang="uk-UA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перемогу над гріхом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80115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3"/>
            <a:ext cx="12192000" cy="6858313"/>
          </a:xfrm>
        </p:spPr>
      </p:pic>
      <p:sp>
        <p:nvSpPr>
          <p:cNvPr id="5" name="TextBox 4"/>
          <p:cNvSpPr txBox="1"/>
          <p:nvPr/>
        </p:nvSpPr>
        <p:spPr>
          <a:xfrm>
            <a:off x="2761785" y="365125"/>
            <a:ext cx="666842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Заступницькі молитви </a:t>
            </a:r>
            <a:endParaRPr lang="ru-RU" sz="4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 прохання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84975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" y="0"/>
            <a:ext cx="12191443" cy="6858000"/>
          </a:xfrm>
        </p:spPr>
      </p:pic>
      <p:sp>
        <p:nvSpPr>
          <p:cNvPr id="5" name="TextBox 4"/>
          <p:cNvSpPr txBox="1"/>
          <p:nvPr/>
        </p:nvSpPr>
        <p:spPr>
          <a:xfrm>
            <a:off x="3351336" y="844288"/>
            <a:ext cx="54893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Молитви подяки</a:t>
            </a:r>
            <a:endParaRPr 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6937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9728"/>
            <a:ext cx="12386506" cy="6967728"/>
          </a:xfrm>
        </p:spPr>
      </p:pic>
      <p:sp>
        <p:nvSpPr>
          <p:cNvPr id="5" name="TextBox 4"/>
          <p:cNvSpPr txBox="1"/>
          <p:nvPr/>
        </p:nvSpPr>
        <p:spPr>
          <a:xfrm flipH="1">
            <a:off x="2768824" y="612407"/>
            <a:ext cx="68488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Музичне служіння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79491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768"/>
            <a:ext cx="12193057" cy="68585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10041" y="1415683"/>
            <a:ext cx="966338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Обітниця </a:t>
            </a:r>
            <a:r>
              <a:rPr lang="uk-UA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 Святого </a:t>
            </a:r>
            <a:r>
              <a:rPr lang="uk-UA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Духа</a:t>
            </a:r>
          </a:p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«Просіть у Господа своєчасного, пізнього дощу 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навесні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Господь засяє блискавкою і пошле вам сильну зливу, – кожній рослині в полі» (Зах. 10:1).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25063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51689"/>
            <a:ext cx="12193057" cy="685859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21183" y="1092305"/>
            <a:ext cx="9300257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Обітниці про те, що Бог відповідає на молитви</a:t>
            </a:r>
            <a:endParaRPr lang="en-US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«Тому Я кажу вам: Все, про що молитесь і просите, – вірте, що одержите, і сповниться вам» 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Марка 11:24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«Тоді покличеш до Мене в день скорботи, – Я тебе визволю, і ти Мене прославиш» (Псал. 50:15).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49832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496</Words>
  <Application>Microsoft Office PowerPoint</Application>
  <PresentationFormat>Widescreen</PresentationFormat>
  <Paragraphs>58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Tetiana Rutkovska</dc:creator>
  <cp:lastModifiedBy>Tetiana Rutkovska</cp:lastModifiedBy>
  <cp:revision>20</cp:revision>
  <dcterms:created xsi:type="dcterms:W3CDTF">2021-08-04T20:05:04Z</dcterms:created>
  <dcterms:modified xsi:type="dcterms:W3CDTF">2021-09-07T11:25:08Z</dcterms:modified>
</cp:coreProperties>
</file>