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73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8" r:id="rId13"/>
    <p:sldId id="267" r:id="rId14"/>
    <p:sldId id="270" r:id="rId15"/>
    <p:sldId id="269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8" d="100"/>
          <a:sy n="28" d="100"/>
        </p:scale>
        <p:origin x="3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AE8A2-1C89-4AE8-B5DF-05A50E380575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4C192-7520-4F5B-8D46-5B2CE2A74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4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4C192-7520-4F5B-8D46-5B2CE2A74DC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5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6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6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9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736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32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34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0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320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80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49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7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36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" y="-156"/>
            <a:ext cx="12191723" cy="685815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8251" y="522328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>
                <a:solidFill>
                  <a:schemeClr val="bg1">
                    <a:lumMod val="50000"/>
                  </a:schemeClr>
                </a:solidFill>
              </a:rPr>
              <a:t>ДЕНЬ 6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36766" y="1715758"/>
            <a:ext cx="474258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200" b="1" cap="al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 Бог </a:t>
            </a:r>
            <a:r>
              <a:rPr lang="uk-UA" sz="3200" b="1" cap="al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розв</a:t>
            </a:r>
            <a:r>
              <a:rPr lang="en-US" sz="3200" b="1" cap="al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lang="uk-UA" sz="3200" b="1" cap="al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язує </a:t>
            </a:r>
            <a:r>
              <a:rPr lang="uk-UA" sz="3200" b="1" cap="al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b="1" cap="all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uk-UA" sz="3200" b="1" cap="al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наші </a:t>
            </a:r>
            <a:r>
              <a:rPr lang="uk-UA" sz="3200" b="1" cap="al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проблеми?</a:t>
            </a:r>
            <a:endParaRPr lang="en-US" sz="3200" cap="al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24556" y="6007198"/>
            <a:ext cx="2390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uk-UA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днів молитви 2021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442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67214" y="1690688"/>
            <a:ext cx="963777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Божу могутність</a:t>
            </a:r>
            <a:endParaRPr 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«Я знаю, що Ти можеш усе, –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Тебе нездійснених задумів не буває» </a:t>
            </a:r>
            <a:endParaRPr lang="uk-UA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(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Йова 42:2).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239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44495" y="1000472"/>
            <a:ext cx="899042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Боже керівництво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dirty="0"/>
              <a:t>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«Коли будеш готовий віддати своє серце голодуючому</a:t>
            </a:r>
            <a:r>
              <a:rPr lang="uk-UA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підтримаєш знедоленого, тоді засяє в темряві твоє світло, а твоя темрява </a:t>
            </a:r>
            <a:r>
              <a:rPr lang="uk-UA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перетвориться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полудень. Твій Бог постійно провадитиме тебе, і навіть під час посухи насичуватиме тебе, – зміцнить твої кості, і ти будеш, як зрошений водою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як джерело,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якому не висихає вода» (Ісаї 58:10, 11).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78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57984" y="1567468"/>
            <a:ext cx="919581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перетворення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серця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«Я дам вам нове серце і нового духа вкладу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вас, – і видалю з вашого тіла кам’яне серце і дам вам серце тілесне» (Єзек. 36:26).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97491" y="1372035"/>
            <a:ext cx="885630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</a:t>
            </a:r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прощення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«Будьте ж добрими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одне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одного, милосердними, прощаючи одне одному, як і Бог через Христа вам простив!» (Ефес. 4:32).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233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37104" y="1198228"/>
            <a:ext cx="812596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перемогу над гріхом</a:t>
            </a:r>
            <a:endParaRPr lang="en-US" sz="36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«Адже то Бог за Своєю доброю волею викликає у вас і бажання, і дію» (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Филп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2:13).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018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35936" y="1659285"/>
            <a:ext cx="860145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зцілення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dirty="0"/>
              <a:t>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«Залізо й мідь – твої засуви, а твоя сила тривала, як твої дні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(П. Зак 33:25).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044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71964" y="1458923"/>
            <a:ext cx="918183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силу, щоб виконати Божу волю</a:t>
            </a:r>
            <a:endParaRPr lang="en-US" sz="32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«Адже то Бог за Своєю доброю волею викликає у вас і бажання, і дію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Филп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2:13).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204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61616" y="1305638"/>
            <a:ext cx="938784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тих, хто свідчить про Бога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«А ви – рід вибраний, царське священство, святий народ, придбаний, аби звіщати чесноти Того, Хто вас покликав із темряви до дивного Його світла» (1 Петра 2:9).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248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37509" y="2211797"/>
            <a:ext cx="911629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«А до всіх Він промовив: Коли хто хо­че йти за Мною, нехай зречеться самого себе, бере свій хрест щоденно й іде слідом за Мною. Бо хто хоче душу свою спасти, той погубить її, а хто погубить душу свою за­ради Мене, той спасе її» (Луки 9:23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633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2" y="462"/>
            <a:ext cx="12192822" cy="68575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8020" y="767358"/>
            <a:ext cx="6755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Прославлення Бога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03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12266" y="365125"/>
            <a:ext cx="69669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Покаяння і заява </a:t>
            </a:r>
            <a:endParaRPr lang="uk-UA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перемогу над гріхом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11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"/>
            <a:ext cx="12192000" cy="6858313"/>
          </a:xfrm>
        </p:spPr>
      </p:pic>
      <p:sp>
        <p:nvSpPr>
          <p:cNvPr id="5" name="TextBox 4"/>
          <p:cNvSpPr txBox="1"/>
          <p:nvPr/>
        </p:nvSpPr>
        <p:spPr>
          <a:xfrm>
            <a:off x="2761785" y="365125"/>
            <a:ext cx="66684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Заступницькі молитви </a:t>
            </a:r>
          </a:p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прохання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97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3351336" y="844288"/>
            <a:ext cx="54893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олитви подяки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937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728"/>
            <a:ext cx="12386506" cy="6967728"/>
          </a:xfrm>
        </p:spPr>
      </p:pic>
      <p:sp>
        <p:nvSpPr>
          <p:cNvPr id="5" name="TextBox 4"/>
          <p:cNvSpPr txBox="1"/>
          <p:nvPr/>
        </p:nvSpPr>
        <p:spPr>
          <a:xfrm flipH="1">
            <a:off x="2768824" y="612407"/>
            <a:ext cx="684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Музичне служіння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49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68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10041" y="1415683"/>
            <a:ext cx="96633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Святого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Духа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Пояснюючи,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він заговорив до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 так сказав: Передаю слово Господнє до Зоровавеля такого змісту: Не силою і не людською могутністю, а лише Моїм Духом, – говорить Господь Саваот!» (Зах. 4:6).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06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51689"/>
            <a:ext cx="12193057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21183" y="1092305"/>
            <a:ext cx="930025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Обітниці про те, що Бог відповідає на молитви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«Якщо ж будете перебувати в Мені, а Мої слова перебуватимуть у вас, то чого б тільки забажали, просіть – і станеться вам» (Івана 15:7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«Тому приступаймо сміливо до престолу благодаті, щоб одержати милість і знайти благодать для своєчасної допомоги» (Євр. 4:16).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983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511</Words>
  <Application>Microsoft Office PowerPoint</Application>
  <PresentationFormat>Widescreen</PresentationFormat>
  <Paragraphs>50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Tetiana Rutkovska</dc:creator>
  <cp:lastModifiedBy>Tetiana Rutkovska</cp:lastModifiedBy>
  <cp:revision>21</cp:revision>
  <dcterms:created xsi:type="dcterms:W3CDTF">2021-08-04T20:05:04Z</dcterms:created>
  <dcterms:modified xsi:type="dcterms:W3CDTF">2021-09-07T11:35:43Z</dcterms:modified>
</cp:coreProperties>
</file>