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C33E-AA6E-496D-B915-07480368F9E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4F46-66F8-4A66-971D-52D3F4C69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" y="0"/>
            <a:ext cx="12191723" cy="685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668" y="65292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3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952" y="1829078"/>
            <a:ext cx="201811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Послух</a:t>
            </a:r>
            <a:endParaRPr lang="en-US" sz="32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Ісусові</a:t>
            </a:r>
            <a:endParaRPr lang="en-US" sz="32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90567" y="5873312"/>
            <a:ext cx="2390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 молитви 2021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408" y="981879"/>
            <a:ext cx="96377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Обітниці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Божу могутність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«Що ж скажемо на це? Якщо Бог за нас, то хто проти нас? Той, Хто Свого Сина не пощадив, а видав Його за нас усіх, то хіба разом з Ним не подарує нам і всього?» (Римл. 8:31, 32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«Бог не людина, щоб говорити неправду,  – Він не людський син, щоб жалкувати за сказаним. Хіба Він може сказати і не зробити, пообіцяти і не дотриматись слова?» 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23:19).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3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4495" y="1000472"/>
            <a:ext cx="93180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Обітниці про Боже керівництво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«Звернись до Мене, і Я тобі відповім, – сповіщу тобі велике й неосяжне, –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відкрию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чого ти не знаєш» (Єрем. 33:3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«Кожна долина нехай підніметься, а кожна гора та пагорб – понизяться; кривизна нехай вирівняється, а вибоїстий шлях стане рівниною. І з’явиться слава ГОСПОДНЯ, – кожне творіння побачить її, бо так провістили ГОСПОДНІ уста» (Ісаї 40:4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7984" y="1567468"/>
            <a:ext cx="91958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«ГОСПОДЬ, твій Бог, обріже твоє серце й серця твоїх нащадків, щоб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й любили ГОСПОДА, свого Бога, всім своїм серцем і всією своєю душею» (П. Зак. 30:6).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256032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64208" y="1012981"/>
            <a:ext cx="10351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Обітниця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прощення</a:t>
            </a:r>
            <a:endParaRPr lang="en-US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«Якщо ж визнаємо свої гріхи, то Він, вірний і праведний, щоби простити нам гріхи й очистити нас від усякої неправедності» (1 Івана 1:9).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3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5930" y="1028046"/>
            <a:ext cx="8125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Обітниця </a:t>
            </a:r>
            <a:r>
              <a:rPr lang="uk-UA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перемогу над гріхом</a:t>
            </a:r>
            <a:endParaRPr lang="en-US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 живу вже не я, а Христос живе в мені. А що тепер живу 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живу вірою в Божого Сина, Який полюбив мене й віддав Себе за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мене»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Гал. 2:20).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1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80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5433" y="1143994"/>
            <a:ext cx="86014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зцілення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«Благослови, душе моя, ГОСПОДА і не забувай усіх Його благодійств. Він прощає всі провини твої, зціляє всі твої хвороби. Він рятує твоє життя від могили, – коронує тебе милосердям і щедротами. Він обдаровує добром твоє життя, так що відновлюється, як у орла, молодість твоя» (Псал. 103:2-5).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144291"/>
            <a:ext cx="9601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Обітниця 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силу, щоб виконати Божу волю</a:t>
            </a:r>
            <a:endParaRPr lang="en-US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«Він сказав мені: Досить тобі Моєї благодаті, адже 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виявляється в немочі! Тому краще радо буду хвалитися своїми немочами, щоб оселилася в мені сила Христа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Кор. 12:9).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1616" y="1305638"/>
            <a:ext cx="9387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тих, хто свідчить про Бога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«Господа Христа освячуйте у ваших серцях і будьте завжди готові дати відповідь кожному, хто запитує вас про вашу надію»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Петра 3:15).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404724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7509" y="1690688"/>
            <a:ext cx="9116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«Принесіть ваші тіла як живу, святу, приємну Богові жертву, як ваше служіння розуму» (Римл. 12:1).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3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2" y="462"/>
            <a:ext cx="12192822" cy="6857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020" y="767358"/>
            <a:ext cx="6755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Прославлення Бога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0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12266" y="365125"/>
            <a:ext cx="6966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Покаяння і заява 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 над гріхом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"/>
            <a:ext cx="12192000" cy="6858313"/>
          </a:xfrm>
        </p:spPr>
      </p:pic>
      <p:sp>
        <p:nvSpPr>
          <p:cNvPr id="5" name="TextBox 4"/>
          <p:cNvSpPr txBox="1"/>
          <p:nvPr/>
        </p:nvSpPr>
        <p:spPr>
          <a:xfrm>
            <a:off x="2761785" y="365125"/>
            <a:ext cx="6668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Заступницькі молитви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прохання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9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" y="0"/>
            <a:ext cx="1219144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51336" y="844288"/>
            <a:ext cx="5489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олитви подяки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3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12386506" cy="6967728"/>
          </a:xfrm>
        </p:spPr>
      </p:pic>
      <p:sp>
        <p:nvSpPr>
          <p:cNvPr id="5" name="TextBox 4"/>
          <p:cNvSpPr txBox="1"/>
          <p:nvPr/>
        </p:nvSpPr>
        <p:spPr>
          <a:xfrm flipH="1">
            <a:off x="2768824" y="612407"/>
            <a:ext cx="684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 служіння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4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8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7781" y="1099226"/>
            <a:ext cx="96633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Святого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Духа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/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«Знову й знову запевняю вас, що той, хто вірить у Мене, робитиме діла, які Я роблю, – навіть більші від них чинитиме, бо Я іду до Отця. І що тільки попросите в Моє Ім’я, те й зроблю, щоби прославився Отець у Сині. Коли Мене про щось попросите в Моє Ім’я, – Я те зроблю» (Івана 14:12-14).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51689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1183" y="1092305"/>
            <a:ext cx="93002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Обітниця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Бог відповідає на молитви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«Знову запевняю вас: коли двоє з вас на землі погодяться просити про будь-яку річ, яку лише просять, буде їм дано від Мого Отця Небесного» (Матв. 18:19).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8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631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Tetiana Rutkovska</dc:creator>
  <cp:lastModifiedBy>Tetiana Rutkovska</cp:lastModifiedBy>
  <cp:revision>19</cp:revision>
  <dcterms:created xsi:type="dcterms:W3CDTF">2021-08-04T20:05:04Z</dcterms:created>
  <dcterms:modified xsi:type="dcterms:W3CDTF">2021-09-07T11:14:18Z</dcterms:modified>
</cp:coreProperties>
</file>