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2529" y="5899355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10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днів молитви 2021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446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612647" y="427744"/>
            <a:ext cx="154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2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117" y="1680823"/>
            <a:ext cx="35095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</a:t>
            </a:r>
            <a:endParaRPr lang="en-US" sz="40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</a:t>
            </a:r>
            <a:endParaRPr lang="en-US" sz="40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57984" y="6084021"/>
            <a:ext cx="2390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 молитви 2021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7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1408" y="981879"/>
            <a:ext cx="9637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Божу могутність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/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«Хіба ти не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знаєш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не чув, що наш ГОСПОДЬ – Бог вічний?! Він, Творець землі 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не знемагає і не втомлюється! Його розум 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незбагненні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дає втомленому силу і підтримує знеможеного. Адже втомлюються і знемагають молоді люди, – спотикаються і падають юнаки, – але хто покладається на ГОСПОДА, відновлятимуться силами! Вони розправлять крила, як орли, – побіжать і не втомляться, підуть і не знесиляться» (Ісаї 40:28-31).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23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4496" y="1000472"/>
            <a:ext cx="87111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Обітниці про Боже керівництво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«Отже, Я посилаю Мого ангела перед тобою, щоб він охороняв тебе в дорозі і привів тебе в ту місцевість, яку Я приготував» (Вих. 23:20).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 коли ви будете шукати там ГОСПОДА, свого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знайдете, якщо будете шукати Його від усього свого серця і від усієї своєї душі» (П. Зак. 4:29).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7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7984" y="1947148"/>
            <a:ext cx="9195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/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«ГОСПОДЬ, твій Бог, обріже твоє серце й серця твоїх нащадків, щоб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й любили ГОСПОДА, свого Бога, всім своїм серцем і всією своєю душею» (П. Зак. 30:6).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56032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1700" y="692941"/>
            <a:ext cx="9601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Обітниця 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прощення</a:t>
            </a:r>
            <a:endParaRPr lang="en-US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/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«Тоді приходьте і розсудимось (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проаналізуємо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– говорить ГОСПОДЬ, – і хоча б ваші гріхи були, наче кармазин, вибілю, як сніг; і якщо будуть, як багряниця, стануть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білими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наче вовна» (Ісаї 1:18).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3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7104" y="1198228"/>
            <a:ext cx="8125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uk-UA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Обітниця </a:t>
            </a: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перемогу над гріхом</a:t>
            </a:r>
            <a:endParaRPr lang="en-US" sz="3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 не пристосовуйтеся до цього віку, але змінюйтеся оновленням вашого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розуму, щоб ви пізнавали, що є Божа воля: добре, приємне і досконале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(Римл. 12:2).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1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5936" y="1268303"/>
            <a:ext cx="86014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зцілення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«Він був зневажений і відкинутий людьми, – Страждалець, Котрий зазнав болю, від Якого люди відвертали свої обличчя; Ним гидували, і ми за ніщо вважали Його. Але ж Він поніс на Собі наші недуги, взяв на Себе наші страждання, тоді як ми вважали, що Він покараний, побитий і принижений Богом. Він же був зранений за наші гріхи, був катований за наші провини. Завдяки перенесеному Ним стражданню, нам подаровано мир, – Його ранами ми оздоровлені» (Ісаї 53:3-5).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4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144291"/>
            <a:ext cx="9601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Обітниці про силу, щоб виконати Божу волю</a:t>
            </a:r>
            <a:endParaRPr lang="en-US" sz="3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«Роблячи добро, не втрачаймо запалу, бо свого часу пожнемо, якщо не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ослабнемо»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(Гал. 6:9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«Усе можу в Тому, Хто мене зміцнює, – в Ісусі Христі» (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Филп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4:13).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0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1616" y="1305638"/>
            <a:ext cx="9387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тих, хто свідчить про Бога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«Але ви приймете силу, коли Святий Дух зійде на вас, і ви будете Моїми свідками в Єрусалимі, по всій Юдеї та Самарії – і аж до краю землі!» (Дії 1:8).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404724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4016" y="1825625"/>
            <a:ext cx="893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«Разом... змогли зрозуміти, що це за ширина й довжина, висота й глибина, і пізнати Христову любов, яка сягає за межі пізнання» </a:t>
            </a:r>
            <a:r>
              <a:rPr 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(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Ефес. 3:18,19).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3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2" y="462"/>
            <a:ext cx="12192822" cy="6857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020" y="767358"/>
            <a:ext cx="6755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Прославлення Бога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0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4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12266" y="365125"/>
            <a:ext cx="6966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Покаяння і заява </a:t>
            </a: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перемогу над гріхом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1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313"/>
          </a:xfrm>
        </p:spPr>
      </p:pic>
      <p:sp>
        <p:nvSpPr>
          <p:cNvPr id="5" name="TextBox 4"/>
          <p:cNvSpPr txBox="1"/>
          <p:nvPr/>
        </p:nvSpPr>
        <p:spPr>
          <a:xfrm>
            <a:off x="2761785" y="365125"/>
            <a:ext cx="6668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Заступницькі молитви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прохання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9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" y="0"/>
            <a:ext cx="121914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51336" y="844288"/>
            <a:ext cx="5489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олитви подяки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3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386506" cy="6967728"/>
          </a:xfrm>
        </p:spPr>
      </p:pic>
      <p:sp>
        <p:nvSpPr>
          <p:cNvPr id="5" name="TextBox 4"/>
          <p:cNvSpPr txBox="1"/>
          <p:nvPr/>
        </p:nvSpPr>
        <p:spPr>
          <a:xfrm flipH="1">
            <a:off x="2768824" y="612407"/>
            <a:ext cx="684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 служіння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4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8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781" y="1099226"/>
            <a:ext cx="9663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Святого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Духа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 Утішитель – Дух Святий, Якого Отець пошле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Моє Ім’я, Той вас навчить усього і пригадає вам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усе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Я вам говорив… Прийшовши, Він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обвинуватить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 за гріх, за праведність і за суд»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14:26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16:8).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0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51689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1183" y="1092305"/>
            <a:ext cx="93002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Обітниці про те, що Бог відповідає на молитви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 того дня Мене не проситимете нічого. Знову й знову запевняю вас: чого тільки попросите від Отця в Моє Ім’я, – дасть вам. Дотепер в Моє Ім’я ви не просили нічого. Просіть – і отримаєте, щоб ваша радість була повна» (Івана 16:23, 24).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 це та відвага, яку маємо до Нього, що коли чогось попросимо згідно з Його волею, Він вислуховує нас! А коли знаємо, що слухає нас, – чого б тільки ми не попросили, – то знаємо, що одержуємо те, чого просили в Нього» (1 Івана 5:14, 15).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8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686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Tetiana Rutkovska</dc:creator>
  <cp:lastModifiedBy>Tetiana Rutkovska</cp:lastModifiedBy>
  <cp:revision>14</cp:revision>
  <dcterms:created xsi:type="dcterms:W3CDTF">2021-08-04T20:05:04Z</dcterms:created>
  <dcterms:modified xsi:type="dcterms:W3CDTF">2021-09-07T11:01:39Z</dcterms:modified>
</cp:coreProperties>
</file>